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64" r:id="rId2"/>
    <p:sldId id="265" r:id="rId3"/>
    <p:sldId id="256" r:id="rId4"/>
    <p:sldId id="257" r:id="rId5"/>
    <p:sldId id="263" r:id="rId6"/>
    <p:sldId id="258" r:id="rId7"/>
    <p:sldId id="259" r:id="rId8"/>
    <p:sldId id="260" r:id="rId9"/>
    <p:sldId id="261" r:id="rId10"/>
    <p:sldId id="262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D667E6-F19D-AAD5-44F9-B52D2A123968}" name="Черкавская Кристна" initials="ЧК" userId="3cc29f82a68ec238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14FA59-5FE7-41B9-883F-3073EE7ECCDF}" v="1176" dt="2022-03-27T14:35:16.362"/>
    <p1510:client id="{2BA0582F-ED6A-4322-9B89-0A1EA47FD4FC}" v="842" dt="2022-03-27T16:35:37.131"/>
    <p1510:client id="{41E52959-B7AC-4081-8A7F-FB81CCB698CD}" v="31" dt="2022-03-27T12:53:40.1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Черкавская Кристна" userId="3cc29f82a68ec238" providerId="Windows Live" clId="Web-{41E52959-B7AC-4081-8A7F-FB81CCB698CD}"/>
    <pc:docChg chg="mod modSld addMainMaster delMainMaster">
      <pc:chgData name="Черкавская Кристна" userId="3cc29f82a68ec238" providerId="Windows Live" clId="Web-{41E52959-B7AC-4081-8A7F-FB81CCB698CD}" dt="2022-03-27T12:53:40.103" v="31"/>
      <pc:docMkLst>
        <pc:docMk/>
      </pc:docMkLst>
      <pc:sldChg chg="addSp delSp modSp mod setBg modClrScheme addCm delCm chgLayout">
        <pc:chgData name="Черкавская Кристна" userId="3cc29f82a68ec238" providerId="Windows Live" clId="Web-{41E52959-B7AC-4081-8A7F-FB81CCB698CD}" dt="2022-03-27T12:53:40.103" v="31"/>
        <pc:sldMkLst>
          <pc:docMk/>
          <pc:sldMk cId="1351651579" sldId="256"/>
        </pc:sldMkLst>
        <pc:spChg chg="del">
          <ac:chgData name="Черкавская Кристна" userId="3cc29f82a68ec238" providerId="Windows Live" clId="Web-{41E52959-B7AC-4081-8A7F-FB81CCB698CD}" dt="2022-03-27T12:41:09.551" v="0"/>
          <ac:spMkLst>
            <pc:docMk/>
            <pc:sldMk cId="1351651579" sldId="256"/>
            <ac:spMk id="2" creationId="{00000000-0000-0000-0000-000000000000}"/>
          </ac:spMkLst>
        </pc:spChg>
        <pc:spChg chg="del mod">
          <ac:chgData name="Черкавская Кристна" userId="3cc29f82a68ec238" providerId="Windows Live" clId="Web-{41E52959-B7AC-4081-8A7F-FB81CCB698CD}" dt="2022-03-27T12:44:35.275" v="7"/>
          <ac:spMkLst>
            <pc:docMk/>
            <pc:sldMk cId="1351651579" sldId="256"/>
            <ac:spMk id="3" creationId="{00000000-0000-0000-0000-000000000000}"/>
          </ac:spMkLst>
        </pc:spChg>
        <pc:spChg chg="add del">
          <ac:chgData name="Черкавская Кристна" userId="3cc29f82a68ec238" providerId="Windows Live" clId="Web-{41E52959-B7AC-4081-8A7F-FB81CCB698CD}" dt="2022-03-27T12:44:59.948" v="9"/>
          <ac:spMkLst>
            <pc:docMk/>
            <pc:sldMk cId="1351651579" sldId="256"/>
            <ac:spMk id="12" creationId="{ABA4FDDF-F59C-428B-8603-3A86D75931AB}"/>
          </ac:spMkLst>
        </pc:spChg>
        <pc:spChg chg="add">
          <ac:chgData name="Черкавская Кристна" userId="3cc29f82a68ec238" providerId="Windows Live" clId="Web-{41E52959-B7AC-4081-8A7F-FB81CCB698CD}" dt="2022-03-27T12:44:59.979" v="10"/>
          <ac:spMkLst>
            <pc:docMk/>
            <pc:sldMk cId="1351651579" sldId="256"/>
            <ac:spMk id="18" creationId="{92B0CFF1-78D7-4A83-A95E-71F9E3831622}"/>
          </ac:spMkLst>
        </pc:spChg>
        <pc:picChg chg="add del mod">
          <ac:chgData name="Черкавская Кристна" userId="3cc29f82a68ec238" providerId="Windows Live" clId="Web-{41E52959-B7AC-4081-8A7F-FB81CCB698CD}" dt="2022-03-27T12:41:41.974" v="5"/>
          <ac:picMkLst>
            <pc:docMk/>
            <pc:sldMk cId="1351651579" sldId="256"/>
            <ac:picMk id="4" creationId="{009B832A-01AF-319C-D53E-7D3B6137D4DE}"/>
          </ac:picMkLst>
        </pc:picChg>
        <pc:picChg chg="add mod">
          <ac:chgData name="Черкавская Кристна" userId="3cc29f82a68ec238" providerId="Windows Live" clId="Web-{41E52959-B7AC-4081-8A7F-FB81CCB698CD}" dt="2022-03-27T12:45:52.418" v="15" actId="1076"/>
          <ac:picMkLst>
            <pc:docMk/>
            <pc:sldMk cId="1351651579" sldId="256"/>
            <ac:picMk id="5" creationId="{31D1D0C7-1131-A158-E9CF-C7C48FF06B1E}"/>
          </ac:picMkLst>
        </pc:picChg>
        <pc:picChg chg="add del mod modCrop">
          <ac:chgData name="Черкавская Кристна" userId="3cc29f82a68ec238" providerId="Windows Live" clId="Web-{41E52959-B7AC-4081-8A7F-FB81CCB698CD}" dt="2022-03-27T12:53:40.103" v="31"/>
          <ac:picMkLst>
            <pc:docMk/>
            <pc:sldMk cId="1351651579" sldId="256"/>
            <ac:picMk id="6" creationId="{CFBD2F8A-E67E-EFB8-7300-5E7407977F62}"/>
          </ac:picMkLst>
        </pc:picChg>
        <pc:cxnChg chg="add del">
          <ac:chgData name="Черкавская Кристна" userId="3cc29f82a68ec238" providerId="Windows Live" clId="Web-{41E52959-B7AC-4081-8A7F-FB81CCB698CD}" dt="2022-03-27T12:44:59.948" v="9"/>
          <ac:cxnSpMkLst>
            <pc:docMk/>
            <pc:sldMk cId="1351651579" sldId="256"/>
            <ac:cxnSpMk id="10" creationId="{F209B62C-3402-4623-9A7C-AA048B56F8C3}"/>
          </ac:cxnSpMkLst>
        </pc:cxnChg>
        <pc:cxnChg chg="add del">
          <ac:chgData name="Черкавская Кристна" userId="3cc29f82a68ec238" providerId="Windows Live" clId="Web-{41E52959-B7AC-4081-8A7F-FB81CCB698CD}" dt="2022-03-27T12:44:59.948" v="9"/>
          <ac:cxnSpMkLst>
            <pc:docMk/>
            <pc:sldMk cId="1351651579" sldId="256"/>
            <ac:cxnSpMk id="14" creationId="{3EAD13EF-74FA-4D38-8F15-B51F09C96B35}"/>
          </ac:cxnSpMkLst>
        </pc:cxnChg>
        <pc:cxnChg chg="add">
          <ac:chgData name="Черкавская Кристна" userId="3cc29f82a68ec238" providerId="Windows Live" clId="Web-{41E52959-B7AC-4081-8A7F-FB81CCB698CD}" dt="2022-03-27T12:44:59.979" v="10"/>
          <ac:cxnSpMkLst>
            <pc:docMk/>
            <pc:sldMk cId="1351651579" sldId="256"/>
            <ac:cxnSpMk id="16" creationId="{ACC85BFE-0D03-41B5-87E4-5FA667FA5588}"/>
          </ac:cxnSpMkLst>
        </pc:cxnChg>
        <pc:cxnChg chg="add">
          <ac:chgData name="Черкавская Кристна" userId="3cc29f82a68ec238" providerId="Windows Live" clId="Web-{41E52959-B7AC-4081-8A7F-FB81CCB698CD}" dt="2022-03-27T12:44:59.979" v="10"/>
          <ac:cxnSpMkLst>
            <pc:docMk/>
            <pc:sldMk cId="1351651579" sldId="256"/>
            <ac:cxnSpMk id="17" creationId="{108D74AC-B125-4E11-BA53-E9E383966DF8}"/>
          </ac:cxnSpMkLst>
        </pc:cxnChg>
        <pc:cxnChg chg="add">
          <ac:chgData name="Черкавская Кристна" userId="3cc29f82a68ec238" providerId="Windows Live" clId="Web-{41E52959-B7AC-4081-8A7F-FB81CCB698CD}" dt="2022-03-27T12:44:59.979" v="10"/>
          <ac:cxnSpMkLst>
            <pc:docMk/>
            <pc:sldMk cId="1351651579" sldId="256"/>
            <ac:cxnSpMk id="19" creationId="{9DC76EBE-FB9D-4054-B5D8-19E3EAFE40B2}"/>
          </ac:cxnSpMkLst>
        </pc:cxnChg>
        <pc:cxnChg chg="add">
          <ac:chgData name="Черкавская Кристна" userId="3cc29f82a68ec238" providerId="Windows Live" clId="Web-{41E52959-B7AC-4081-8A7F-FB81CCB698CD}" dt="2022-03-27T12:44:59.979" v="10"/>
          <ac:cxnSpMkLst>
            <pc:docMk/>
            <pc:sldMk cId="1351651579" sldId="256"/>
            <ac:cxnSpMk id="20" creationId="{7DA568B4-06BE-42A6-A5B6-A0FC251DAE00}"/>
          </ac:cxnSpMkLst>
        </pc:cxnChg>
      </pc:sldChg>
      <pc:sldMasterChg chg="add del addSldLayout delSldLayout">
        <pc:chgData name="Черкавская Кристна" userId="3cc29f82a68ec238" providerId="Windows Live" clId="Web-{41E52959-B7AC-4081-8A7F-FB81CCB698CD}" dt="2022-03-27T12:44:59.979" v="10"/>
        <pc:sldMasterMkLst>
          <pc:docMk/>
          <pc:sldMasterMk cId="3154979492" sldId="2147483648"/>
        </pc:sldMasterMkLst>
        <pc:sldLayoutChg chg="add del">
          <pc:chgData name="Черкавская Кристна" userId="3cc29f82a68ec238" providerId="Windows Live" clId="Web-{41E52959-B7AC-4081-8A7F-FB81CCB698CD}" dt="2022-03-27T12:44:59.979" v="10"/>
          <pc:sldLayoutMkLst>
            <pc:docMk/>
            <pc:sldMasterMk cId="3154979492" sldId="2147483648"/>
            <pc:sldLayoutMk cId="161079921" sldId="2147483649"/>
          </pc:sldLayoutMkLst>
        </pc:sldLayoutChg>
        <pc:sldLayoutChg chg="add del">
          <pc:chgData name="Черкавская Кристна" userId="3cc29f82a68ec238" providerId="Windows Live" clId="Web-{41E52959-B7AC-4081-8A7F-FB81CCB698CD}" dt="2022-03-27T12:44:59.979" v="10"/>
          <pc:sldLayoutMkLst>
            <pc:docMk/>
            <pc:sldMasterMk cId="3154979492" sldId="2147483648"/>
            <pc:sldLayoutMk cId="2703711724" sldId="2147483650"/>
          </pc:sldLayoutMkLst>
        </pc:sldLayoutChg>
        <pc:sldLayoutChg chg="add del">
          <pc:chgData name="Черкавская Кристна" userId="3cc29f82a68ec238" providerId="Windows Live" clId="Web-{41E52959-B7AC-4081-8A7F-FB81CCB698CD}" dt="2022-03-27T12:44:59.979" v="10"/>
          <pc:sldLayoutMkLst>
            <pc:docMk/>
            <pc:sldMasterMk cId="3154979492" sldId="2147483648"/>
            <pc:sldLayoutMk cId="4076369896" sldId="2147483651"/>
          </pc:sldLayoutMkLst>
        </pc:sldLayoutChg>
        <pc:sldLayoutChg chg="add del">
          <pc:chgData name="Черкавская Кристна" userId="3cc29f82a68ec238" providerId="Windows Live" clId="Web-{41E52959-B7AC-4081-8A7F-FB81CCB698CD}" dt="2022-03-27T12:44:59.979" v="10"/>
          <pc:sldLayoutMkLst>
            <pc:docMk/>
            <pc:sldMasterMk cId="3154979492" sldId="2147483648"/>
            <pc:sldLayoutMk cId="2625762208" sldId="2147483652"/>
          </pc:sldLayoutMkLst>
        </pc:sldLayoutChg>
        <pc:sldLayoutChg chg="add del">
          <pc:chgData name="Черкавская Кристна" userId="3cc29f82a68ec238" providerId="Windows Live" clId="Web-{41E52959-B7AC-4081-8A7F-FB81CCB698CD}" dt="2022-03-27T12:44:59.979" v="10"/>
          <pc:sldLayoutMkLst>
            <pc:docMk/>
            <pc:sldMasterMk cId="3154979492" sldId="2147483648"/>
            <pc:sldLayoutMk cId="188002762" sldId="2147483653"/>
          </pc:sldLayoutMkLst>
        </pc:sldLayoutChg>
        <pc:sldLayoutChg chg="add del">
          <pc:chgData name="Черкавская Кристна" userId="3cc29f82a68ec238" providerId="Windows Live" clId="Web-{41E52959-B7AC-4081-8A7F-FB81CCB698CD}" dt="2022-03-27T12:44:59.979" v="10"/>
          <pc:sldLayoutMkLst>
            <pc:docMk/>
            <pc:sldMasterMk cId="3154979492" sldId="2147483648"/>
            <pc:sldLayoutMk cId="2295335545" sldId="2147483654"/>
          </pc:sldLayoutMkLst>
        </pc:sldLayoutChg>
        <pc:sldLayoutChg chg="add del">
          <pc:chgData name="Черкавская Кристна" userId="3cc29f82a68ec238" providerId="Windows Live" clId="Web-{41E52959-B7AC-4081-8A7F-FB81CCB698CD}" dt="2022-03-27T12:44:59.979" v="10"/>
          <pc:sldLayoutMkLst>
            <pc:docMk/>
            <pc:sldMasterMk cId="3154979492" sldId="2147483648"/>
            <pc:sldLayoutMk cId="1988754143" sldId="2147483655"/>
          </pc:sldLayoutMkLst>
        </pc:sldLayoutChg>
        <pc:sldLayoutChg chg="add del">
          <pc:chgData name="Черкавская Кристна" userId="3cc29f82a68ec238" providerId="Windows Live" clId="Web-{41E52959-B7AC-4081-8A7F-FB81CCB698CD}" dt="2022-03-27T12:44:59.979" v="10"/>
          <pc:sldLayoutMkLst>
            <pc:docMk/>
            <pc:sldMasterMk cId="3154979492" sldId="2147483648"/>
            <pc:sldLayoutMk cId="3665695281" sldId="2147483656"/>
          </pc:sldLayoutMkLst>
        </pc:sldLayoutChg>
        <pc:sldLayoutChg chg="add del">
          <pc:chgData name="Черкавская Кристна" userId="3cc29f82a68ec238" providerId="Windows Live" clId="Web-{41E52959-B7AC-4081-8A7F-FB81CCB698CD}" dt="2022-03-27T12:44:59.979" v="10"/>
          <pc:sldLayoutMkLst>
            <pc:docMk/>
            <pc:sldMasterMk cId="3154979492" sldId="2147483648"/>
            <pc:sldLayoutMk cId="2134169247" sldId="2147483657"/>
          </pc:sldLayoutMkLst>
        </pc:sldLayoutChg>
        <pc:sldLayoutChg chg="add del">
          <pc:chgData name="Черкавская Кристна" userId="3cc29f82a68ec238" providerId="Windows Live" clId="Web-{41E52959-B7AC-4081-8A7F-FB81CCB698CD}" dt="2022-03-27T12:44:59.979" v="10"/>
          <pc:sldLayoutMkLst>
            <pc:docMk/>
            <pc:sldMasterMk cId="3154979492" sldId="2147483648"/>
            <pc:sldLayoutMk cId="2065727480" sldId="2147483658"/>
          </pc:sldLayoutMkLst>
        </pc:sldLayoutChg>
        <pc:sldLayoutChg chg="add del">
          <pc:chgData name="Черкавская Кристна" userId="3cc29f82a68ec238" providerId="Windows Live" clId="Web-{41E52959-B7AC-4081-8A7F-FB81CCB698CD}" dt="2022-03-27T12:44:59.979" v="10"/>
          <pc:sldLayoutMkLst>
            <pc:docMk/>
            <pc:sldMasterMk cId="3154979492" sldId="2147483648"/>
            <pc:sldLayoutMk cId="812261758" sldId="2147483659"/>
          </pc:sldLayoutMkLst>
        </pc:sldLayoutChg>
      </pc:sldMasterChg>
      <pc:sldMasterChg chg="add addSldLayout">
        <pc:chgData name="Черкавская Кристна" userId="3cc29f82a68ec238" providerId="Windows Live" clId="Web-{41E52959-B7AC-4081-8A7F-FB81CCB698CD}" dt="2022-03-27T12:44:59.979" v="10"/>
        <pc:sldMasterMkLst>
          <pc:docMk/>
          <pc:sldMasterMk cId="1672792922" sldId="2147483686"/>
        </pc:sldMasterMkLst>
        <pc:sldLayoutChg chg="add">
          <pc:chgData name="Черкавская Кристна" userId="3cc29f82a68ec238" providerId="Windows Live" clId="Web-{41E52959-B7AC-4081-8A7F-FB81CCB698CD}" dt="2022-03-27T12:44:59.979" v="10"/>
          <pc:sldLayoutMkLst>
            <pc:docMk/>
            <pc:sldMasterMk cId="1672792922" sldId="2147483686"/>
            <pc:sldLayoutMk cId="1825866681" sldId="2147483675"/>
          </pc:sldLayoutMkLst>
        </pc:sldLayoutChg>
        <pc:sldLayoutChg chg="add">
          <pc:chgData name="Черкавская Кристна" userId="3cc29f82a68ec238" providerId="Windows Live" clId="Web-{41E52959-B7AC-4081-8A7F-FB81CCB698CD}" dt="2022-03-27T12:44:59.979" v="10"/>
          <pc:sldLayoutMkLst>
            <pc:docMk/>
            <pc:sldMasterMk cId="1672792922" sldId="2147483686"/>
            <pc:sldLayoutMk cId="1774683488" sldId="2147483676"/>
          </pc:sldLayoutMkLst>
        </pc:sldLayoutChg>
        <pc:sldLayoutChg chg="add">
          <pc:chgData name="Черкавская Кристна" userId="3cc29f82a68ec238" providerId="Windows Live" clId="Web-{41E52959-B7AC-4081-8A7F-FB81CCB698CD}" dt="2022-03-27T12:44:59.979" v="10"/>
          <pc:sldLayoutMkLst>
            <pc:docMk/>
            <pc:sldMasterMk cId="1672792922" sldId="2147483686"/>
            <pc:sldLayoutMk cId="1215720743" sldId="2147483677"/>
          </pc:sldLayoutMkLst>
        </pc:sldLayoutChg>
        <pc:sldLayoutChg chg="add">
          <pc:chgData name="Черкавская Кристна" userId="3cc29f82a68ec238" providerId="Windows Live" clId="Web-{41E52959-B7AC-4081-8A7F-FB81CCB698CD}" dt="2022-03-27T12:44:59.979" v="10"/>
          <pc:sldLayoutMkLst>
            <pc:docMk/>
            <pc:sldMasterMk cId="1672792922" sldId="2147483686"/>
            <pc:sldLayoutMk cId="1247687049" sldId="2147483678"/>
          </pc:sldLayoutMkLst>
        </pc:sldLayoutChg>
        <pc:sldLayoutChg chg="add">
          <pc:chgData name="Черкавская Кристна" userId="3cc29f82a68ec238" providerId="Windows Live" clId="Web-{41E52959-B7AC-4081-8A7F-FB81CCB698CD}" dt="2022-03-27T12:44:59.979" v="10"/>
          <pc:sldLayoutMkLst>
            <pc:docMk/>
            <pc:sldMasterMk cId="1672792922" sldId="2147483686"/>
            <pc:sldLayoutMk cId="4164243683" sldId="2147483679"/>
          </pc:sldLayoutMkLst>
        </pc:sldLayoutChg>
        <pc:sldLayoutChg chg="add">
          <pc:chgData name="Черкавская Кристна" userId="3cc29f82a68ec238" providerId="Windows Live" clId="Web-{41E52959-B7AC-4081-8A7F-FB81CCB698CD}" dt="2022-03-27T12:44:59.979" v="10"/>
          <pc:sldLayoutMkLst>
            <pc:docMk/>
            <pc:sldMasterMk cId="1672792922" sldId="2147483686"/>
            <pc:sldLayoutMk cId="64490512" sldId="2147483680"/>
          </pc:sldLayoutMkLst>
        </pc:sldLayoutChg>
        <pc:sldLayoutChg chg="add">
          <pc:chgData name="Черкавская Кристна" userId="3cc29f82a68ec238" providerId="Windows Live" clId="Web-{41E52959-B7AC-4081-8A7F-FB81CCB698CD}" dt="2022-03-27T12:44:59.979" v="10"/>
          <pc:sldLayoutMkLst>
            <pc:docMk/>
            <pc:sldMasterMk cId="1672792922" sldId="2147483686"/>
            <pc:sldLayoutMk cId="1860259612" sldId="2147483681"/>
          </pc:sldLayoutMkLst>
        </pc:sldLayoutChg>
        <pc:sldLayoutChg chg="add">
          <pc:chgData name="Черкавская Кристна" userId="3cc29f82a68ec238" providerId="Windows Live" clId="Web-{41E52959-B7AC-4081-8A7F-FB81CCB698CD}" dt="2022-03-27T12:44:59.979" v="10"/>
          <pc:sldLayoutMkLst>
            <pc:docMk/>
            <pc:sldMasterMk cId="1672792922" sldId="2147483686"/>
            <pc:sldLayoutMk cId="1572607838" sldId="2147483682"/>
          </pc:sldLayoutMkLst>
        </pc:sldLayoutChg>
        <pc:sldLayoutChg chg="add">
          <pc:chgData name="Черкавская Кристна" userId="3cc29f82a68ec238" providerId="Windows Live" clId="Web-{41E52959-B7AC-4081-8A7F-FB81CCB698CD}" dt="2022-03-27T12:44:59.979" v="10"/>
          <pc:sldLayoutMkLst>
            <pc:docMk/>
            <pc:sldMasterMk cId="1672792922" sldId="2147483686"/>
            <pc:sldLayoutMk cId="2688555885" sldId="2147483683"/>
          </pc:sldLayoutMkLst>
        </pc:sldLayoutChg>
        <pc:sldLayoutChg chg="add">
          <pc:chgData name="Черкавская Кристна" userId="3cc29f82a68ec238" providerId="Windows Live" clId="Web-{41E52959-B7AC-4081-8A7F-FB81CCB698CD}" dt="2022-03-27T12:44:59.979" v="10"/>
          <pc:sldLayoutMkLst>
            <pc:docMk/>
            <pc:sldMasterMk cId="1672792922" sldId="2147483686"/>
            <pc:sldLayoutMk cId="3488718243" sldId="2147483684"/>
          </pc:sldLayoutMkLst>
        </pc:sldLayoutChg>
        <pc:sldLayoutChg chg="add">
          <pc:chgData name="Черкавская Кристна" userId="3cc29f82a68ec238" providerId="Windows Live" clId="Web-{41E52959-B7AC-4081-8A7F-FB81CCB698CD}" dt="2022-03-27T12:44:59.979" v="10"/>
          <pc:sldLayoutMkLst>
            <pc:docMk/>
            <pc:sldMasterMk cId="1672792922" sldId="2147483686"/>
            <pc:sldLayoutMk cId="623352389" sldId="2147483685"/>
          </pc:sldLayoutMkLst>
        </pc:sldLayoutChg>
      </pc:sldMasterChg>
      <pc:sldMasterChg chg="add del addSldLayout delSldLayout">
        <pc:chgData name="Черкавская Кристна" userId="3cc29f82a68ec238" providerId="Windows Live" clId="Web-{41E52959-B7AC-4081-8A7F-FB81CCB698CD}" dt="2022-03-27T12:44:59.948" v="9"/>
        <pc:sldMasterMkLst>
          <pc:docMk/>
          <pc:sldMasterMk cId="1076207025" sldId="2147483699"/>
        </pc:sldMasterMkLst>
        <pc:sldLayoutChg chg="add del">
          <pc:chgData name="Черкавская Кристна" userId="3cc29f82a68ec238" providerId="Windows Live" clId="Web-{41E52959-B7AC-4081-8A7F-FB81CCB698CD}" dt="2022-03-27T12:44:59.948" v="9"/>
          <pc:sldLayoutMkLst>
            <pc:docMk/>
            <pc:sldMasterMk cId="1076207025" sldId="2147483699"/>
            <pc:sldLayoutMk cId="3447036855" sldId="2147483688"/>
          </pc:sldLayoutMkLst>
        </pc:sldLayoutChg>
        <pc:sldLayoutChg chg="add del">
          <pc:chgData name="Черкавская Кристна" userId="3cc29f82a68ec238" providerId="Windows Live" clId="Web-{41E52959-B7AC-4081-8A7F-FB81CCB698CD}" dt="2022-03-27T12:44:59.948" v="9"/>
          <pc:sldLayoutMkLst>
            <pc:docMk/>
            <pc:sldMasterMk cId="1076207025" sldId="2147483699"/>
            <pc:sldLayoutMk cId="4260659505" sldId="2147483689"/>
          </pc:sldLayoutMkLst>
        </pc:sldLayoutChg>
        <pc:sldLayoutChg chg="add del">
          <pc:chgData name="Черкавская Кристна" userId="3cc29f82a68ec238" providerId="Windows Live" clId="Web-{41E52959-B7AC-4081-8A7F-FB81CCB698CD}" dt="2022-03-27T12:44:59.948" v="9"/>
          <pc:sldLayoutMkLst>
            <pc:docMk/>
            <pc:sldMasterMk cId="1076207025" sldId="2147483699"/>
            <pc:sldLayoutMk cId="3567943815" sldId="2147483690"/>
          </pc:sldLayoutMkLst>
        </pc:sldLayoutChg>
        <pc:sldLayoutChg chg="add del">
          <pc:chgData name="Черкавская Кристна" userId="3cc29f82a68ec238" providerId="Windows Live" clId="Web-{41E52959-B7AC-4081-8A7F-FB81CCB698CD}" dt="2022-03-27T12:44:59.948" v="9"/>
          <pc:sldLayoutMkLst>
            <pc:docMk/>
            <pc:sldMasterMk cId="1076207025" sldId="2147483699"/>
            <pc:sldLayoutMk cId="2589188980" sldId="2147483691"/>
          </pc:sldLayoutMkLst>
        </pc:sldLayoutChg>
        <pc:sldLayoutChg chg="add del">
          <pc:chgData name="Черкавская Кристна" userId="3cc29f82a68ec238" providerId="Windows Live" clId="Web-{41E52959-B7AC-4081-8A7F-FB81CCB698CD}" dt="2022-03-27T12:44:59.948" v="9"/>
          <pc:sldLayoutMkLst>
            <pc:docMk/>
            <pc:sldMasterMk cId="1076207025" sldId="2147483699"/>
            <pc:sldLayoutMk cId="755375594" sldId="2147483692"/>
          </pc:sldLayoutMkLst>
        </pc:sldLayoutChg>
        <pc:sldLayoutChg chg="add del">
          <pc:chgData name="Черкавская Кристна" userId="3cc29f82a68ec238" providerId="Windows Live" clId="Web-{41E52959-B7AC-4081-8A7F-FB81CCB698CD}" dt="2022-03-27T12:44:59.948" v="9"/>
          <pc:sldLayoutMkLst>
            <pc:docMk/>
            <pc:sldMasterMk cId="1076207025" sldId="2147483699"/>
            <pc:sldLayoutMk cId="2867172008" sldId="2147483693"/>
          </pc:sldLayoutMkLst>
        </pc:sldLayoutChg>
        <pc:sldLayoutChg chg="add del">
          <pc:chgData name="Черкавская Кристна" userId="3cc29f82a68ec238" providerId="Windows Live" clId="Web-{41E52959-B7AC-4081-8A7F-FB81CCB698CD}" dt="2022-03-27T12:44:59.948" v="9"/>
          <pc:sldLayoutMkLst>
            <pc:docMk/>
            <pc:sldMasterMk cId="1076207025" sldId="2147483699"/>
            <pc:sldLayoutMk cId="2504852501" sldId="2147483694"/>
          </pc:sldLayoutMkLst>
        </pc:sldLayoutChg>
        <pc:sldLayoutChg chg="add del">
          <pc:chgData name="Черкавская Кристна" userId="3cc29f82a68ec238" providerId="Windows Live" clId="Web-{41E52959-B7AC-4081-8A7F-FB81CCB698CD}" dt="2022-03-27T12:44:59.948" v="9"/>
          <pc:sldLayoutMkLst>
            <pc:docMk/>
            <pc:sldMasterMk cId="1076207025" sldId="2147483699"/>
            <pc:sldLayoutMk cId="2075561950" sldId="2147483695"/>
          </pc:sldLayoutMkLst>
        </pc:sldLayoutChg>
        <pc:sldLayoutChg chg="add del">
          <pc:chgData name="Черкавская Кристна" userId="3cc29f82a68ec238" providerId="Windows Live" clId="Web-{41E52959-B7AC-4081-8A7F-FB81CCB698CD}" dt="2022-03-27T12:44:59.948" v="9"/>
          <pc:sldLayoutMkLst>
            <pc:docMk/>
            <pc:sldMasterMk cId="1076207025" sldId="2147483699"/>
            <pc:sldLayoutMk cId="3791246118" sldId="2147483696"/>
          </pc:sldLayoutMkLst>
        </pc:sldLayoutChg>
        <pc:sldLayoutChg chg="add del">
          <pc:chgData name="Черкавская Кристна" userId="3cc29f82a68ec238" providerId="Windows Live" clId="Web-{41E52959-B7AC-4081-8A7F-FB81CCB698CD}" dt="2022-03-27T12:44:59.948" v="9"/>
          <pc:sldLayoutMkLst>
            <pc:docMk/>
            <pc:sldMasterMk cId="1076207025" sldId="2147483699"/>
            <pc:sldLayoutMk cId="1332572595" sldId="2147483697"/>
          </pc:sldLayoutMkLst>
        </pc:sldLayoutChg>
        <pc:sldLayoutChg chg="add del">
          <pc:chgData name="Черкавская Кристна" userId="3cc29f82a68ec238" providerId="Windows Live" clId="Web-{41E52959-B7AC-4081-8A7F-FB81CCB698CD}" dt="2022-03-27T12:44:59.948" v="9"/>
          <pc:sldLayoutMkLst>
            <pc:docMk/>
            <pc:sldMasterMk cId="1076207025" sldId="2147483699"/>
            <pc:sldLayoutMk cId="2482270307" sldId="2147483698"/>
          </pc:sldLayoutMkLst>
        </pc:sldLayoutChg>
      </pc:sldMasterChg>
    </pc:docChg>
  </pc:docChgLst>
  <pc:docChgLst>
    <pc:chgData name="Черкавская Кристна" userId="3cc29f82a68ec238" providerId="Windows Live" clId="Web-{2BA0582F-ED6A-4322-9B89-0A1EA47FD4FC}"/>
    <pc:docChg chg="addSld modSld sldOrd">
      <pc:chgData name="Черкавская Кристна" userId="3cc29f82a68ec238" providerId="Windows Live" clId="Web-{2BA0582F-ED6A-4322-9B89-0A1EA47FD4FC}" dt="2022-03-27T16:35:37.131" v="702" actId="1076"/>
      <pc:docMkLst>
        <pc:docMk/>
      </pc:docMkLst>
      <pc:sldChg chg="addSp delSp modSp addAnim delAnim modAnim">
        <pc:chgData name="Черкавская Кристна" userId="3cc29f82a68ec238" providerId="Windows Live" clId="Web-{2BA0582F-ED6A-4322-9B89-0A1EA47FD4FC}" dt="2022-03-27T16:26:12.729" v="638" actId="1076"/>
        <pc:sldMkLst>
          <pc:docMk/>
          <pc:sldMk cId="1351651579" sldId="256"/>
        </pc:sldMkLst>
        <pc:spChg chg="add mod">
          <ac:chgData name="Черкавская Кристна" userId="3cc29f82a68ec238" providerId="Windows Live" clId="Web-{2BA0582F-ED6A-4322-9B89-0A1EA47FD4FC}" dt="2022-03-27T15:17:49.174" v="138" actId="1076"/>
          <ac:spMkLst>
            <pc:docMk/>
            <pc:sldMk cId="1351651579" sldId="256"/>
            <ac:spMk id="5" creationId="{5FEF8DD9-23F8-6CC2-D26E-68BE368A9F2B}"/>
          </ac:spMkLst>
        </pc:spChg>
        <pc:spChg chg="mod ord">
          <ac:chgData name="Черкавская Кристна" userId="3cc29f82a68ec238" providerId="Windows Live" clId="Web-{2BA0582F-ED6A-4322-9B89-0A1EA47FD4FC}" dt="2022-03-27T15:18:08.893" v="141" actId="1076"/>
          <ac:spMkLst>
            <pc:docMk/>
            <pc:sldMk cId="1351651579" sldId="256"/>
            <ac:spMk id="9" creationId="{C8E285FF-0A30-C4A1-EFF0-CBF3F37AC67F}"/>
          </ac:spMkLst>
        </pc:spChg>
        <pc:spChg chg="mod">
          <ac:chgData name="Черкавская Кристна" userId="3cc29f82a68ec238" providerId="Windows Live" clId="Web-{2BA0582F-ED6A-4322-9B89-0A1EA47FD4FC}" dt="2022-03-27T15:11:23.915" v="121" actId="1076"/>
          <ac:spMkLst>
            <pc:docMk/>
            <pc:sldMk cId="1351651579" sldId="256"/>
            <ac:spMk id="10" creationId="{8012DEC8-2F3F-4913-A451-F856990E007C}"/>
          </ac:spMkLst>
        </pc:spChg>
        <pc:picChg chg="mod">
          <ac:chgData name="Черкавская Кристна" userId="3cc29f82a68ec238" providerId="Windows Live" clId="Web-{2BA0582F-ED6A-4322-9B89-0A1EA47FD4FC}" dt="2022-03-27T15:16:00.546" v="131" actId="1076"/>
          <ac:picMkLst>
            <pc:docMk/>
            <pc:sldMk cId="1351651579" sldId="256"/>
            <ac:picMk id="2" creationId="{E65AF6F1-8A57-26BC-82F0-622F2004C927}"/>
          </ac:picMkLst>
        </pc:picChg>
        <pc:picChg chg="add mod ord">
          <ac:chgData name="Черкавская Кристна" userId="3cc29f82a68ec238" providerId="Windows Live" clId="Web-{2BA0582F-ED6A-4322-9B89-0A1EA47FD4FC}" dt="2022-03-27T14:56:16.787" v="9"/>
          <ac:picMkLst>
            <pc:docMk/>
            <pc:sldMk cId="1351651579" sldId="256"/>
            <ac:picMk id="3" creationId="{EBF3F7E1-14C5-EBEB-DB40-55B2A5546A85}"/>
          </ac:picMkLst>
        </pc:picChg>
        <pc:picChg chg="del">
          <ac:chgData name="Черкавская Кристна" userId="3cc29f82a68ec238" providerId="Windows Live" clId="Web-{2BA0582F-ED6A-4322-9B89-0A1EA47FD4FC}" dt="2022-03-27T14:53:28.846" v="1"/>
          <ac:picMkLst>
            <pc:docMk/>
            <pc:sldMk cId="1351651579" sldId="256"/>
            <ac:picMk id="8" creationId="{461121A0-5554-78E3-2EC1-B516487F6058}"/>
          </ac:picMkLst>
        </pc:picChg>
        <pc:picChg chg="add mod">
          <ac:chgData name="Черкавская Кристна" userId="3cc29f82a68ec238" providerId="Windows Live" clId="Web-{2BA0582F-ED6A-4322-9B89-0A1EA47FD4FC}" dt="2022-03-27T16:26:12.729" v="638" actId="1076"/>
          <ac:picMkLst>
            <pc:docMk/>
            <pc:sldMk cId="1351651579" sldId="256"/>
            <ac:picMk id="11" creationId="{DBC03002-3F62-7991-8B58-050554ED76B9}"/>
          </ac:picMkLst>
        </pc:picChg>
      </pc:sldChg>
      <pc:sldChg chg="addSp modSp">
        <pc:chgData name="Черкавская Кристна" userId="3cc29f82a68ec238" providerId="Windows Live" clId="Web-{2BA0582F-ED6A-4322-9B89-0A1EA47FD4FC}" dt="2022-03-27T16:26:38.401" v="642" actId="1076"/>
        <pc:sldMkLst>
          <pc:docMk/>
          <pc:sldMk cId="3567151712" sldId="257"/>
        </pc:sldMkLst>
        <pc:spChg chg="add mod ord">
          <ac:chgData name="Черкавская Кристна" userId="3cc29f82a68ec238" providerId="Windows Live" clId="Web-{2BA0582F-ED6A-4322-9B89-0A1EA47FD4FC}" dt="2022-03-27T15:19:58.989" v="154" actId="1076"/>
          <ac:spMkLst>
            <pc:docMk/>
            <pc:sldMk cId="3567151712" sldId="257"/>
            <ac:spMk id="2" creationId="{8E147141-35F3-11AC-4D16-D0AF08C62C7F}"/>
          </ac:spMkLst>
        </pc:spChg>
        <pc:spChg chg="mod ord">
          <ac:chgData name="Черкавская Кристна" userId="3cc29f82a68ec238" providerId="Windows Live" clId="Web-{2BA0582F-ED6A-4322-9B89-0A1EA47FD4FC}" dt="2022-03-27T15:19:49.660" v="153"/>
          <ac:spMkLst>
            <pc:docMk/>
            <pc:sldMk cId="3567151712" sldId="257"/>
            <ac:spMk id="10" creationId="{67C903B9-4581-5CF1-6145-2B8443EB4355}"/>
          </ac:spMkLst>
        </pc:spChg>
        <pc:picChg chg="add mod">
          <ac:chgData name="Черкавская Кристна" userId="3cc29f82a68ec238" providerId="Windows Live" clId="Web-{2BA0582F-ED6A-4322-9B89-0A1EA47FD4FC}" dt="2022-03-27T16:26:38.401" v="642" actId="1076"/>
          <ac:picMkLst>
            <pc:docMk/>
            <pc:sldMk cId="3567151712" sldId="257"/>
            <ac:picMk id="3" creationId="{F462F075-45CB-ED03-D48D-96661447F35D}"/>
          </ac:picMkLst>
        </pc:picChg>
      </pc:sldChg>
      <pc:sldChg chg="addSp modSp">
        <pc:chgData name="Черкавская Кристна" userId="3cc29f82a68ec238" providerId="Windows Live" clId="Web-{2BA0582F-ED6A-4322-9B89-0A1EA47FD4FC}" dt="2022-03-27T16:29:07.701" v="652" actId="1076"/>
        <pc:sldMkLst>
          <pc:docMk/>
          <pc:sldMk cId="2252894460" sldId="258"/>
        </pc:sldMkLst>
        <pc:spChg chg="add mod">
          <ac:chgData name="Черкавская Кристна" userId="3cc29f82a68ec238" providerId="Windows Live" clId="Web-{2BA0582F-ED6A-4322-9B89-0A1EA47FD4FC}" dt="2022-03-27T15:26:06.215" v="194" actId="1076"/>
          <ac:spMkLst>
            <pc:docMk/>
            <pc:sldMk cId="2252894460" sldId="258"/>
            <ac:spMk id="2" creationId="{F3C40899-87E9-1D11-2601-04BD661FB308}"/>
          </ac:spMkLst>
        </pc:spChg>
        <pc:spChg chg="mod">
          <ac:chgData name="Черкавская Кристна" userId="3cc29f82a68ec238" providerId="Windows Live" clId="Web-{2BA0582F-ED6A-4322-9B89-0A1EA47FD4FC}" dt="2022-03-27T15:25:53.902" v="192" actId="20577"/>
          <ac:spMkLst>
            <pc:docMk/>
            <pc:sldMk cId="2252894460" sldId="258"/>
            <ac:spMk id="12" creationId="{B136704D-89FF-6681-05E4-170A0C6C2ECE}"/>
          </ac:spMkLst>
        </pc:spChg>
        <pc:picChg chg="add mod">
          <ac:chgData name="Черкавская Кристна" userId="3cc29f82a68ec238" providerId="Windows Live" clId="Web-{2BA0582F-ED6A-4322-9B89-0A1EA47FD4FC}" dt="2022-03-27T16:29:07.701" v="652" actId="1076"/>
          <ac:picMkLst>
            <pc:docMk/>
            <pc:sldMk cId="2252894460" sldId="258"/>
            <ac:picMk id="3" creationId="{DB6B6765-F617-1C9F-1E68-E0ECC75B2650}"/>
          </ac:picMkLst>
        </pc:picChg>
      </pc:sldChg>
      <pc:sldChg chg="addSp modSp">
        <pc:chgData name="Черкавская Кристна" userId="3cc29f82a68ec238" providerId="Windows Live" clId="Web-{2BA0582F-ED6A-4322-9B89-0A1EA47FD4FC}" dt="2022-03-27T16:28:07.591" v="646" actId="1076"/>
        <pc:sldMkLst>
          <pc:docMk/>
          <pc:sldMk cId="2895833161" sldId="259"/>
        </pc:sldMkLst>
        <pc:spChg chg="add mod ord">
          <ac:chgData name="Черкавская Кристна" userId="3cc29f82a68ec238" providerId="Windows Live" clId="Web-{2BA0582F-ED6A-4322-9B89-0A1EA47FD4FC}" dt="2022-03-27T15:27:23.232" v="202"/>
          <ac:spMkLst>
            <pc:docMk/>
            <pc:sldMk cId="2895833161" sldId="259"/>
            <ac:spMk id="2" creationId="{9AF38F07-2DFB-2994-A099-A6C7D54A2EB2}"/>
          </ac:spMkLst>
        </pc:spChg>
        <pc:spChg chg="add mod">
          <ac:chgData name="Черкавская Кристна" userId="3cc29f82a68ec238" providerId="Windows Live" clId="Web-{2BA0582F-ED6A-4322-9B89-0A1EA47FD4FC}" dt="2022-03-27T15:28:47.969" v="218" actId="1076"/>
          <ac:spMkLst>
            <pc:docMk/>
            <pc:sldMk cId="2895833161" sldId="259"/>
            <ac:spMk id="3" creationId="{B009AA9D-6528-3EB1-9CB6-6BBEE45AD895}"/>
          </ac:spMkLst>
        </pc:spChg>
        <pc:spChg chg="mod">
          <ac:chgData name="Черкавская Кристна" userId="3cc29f82a68ec238" providerId="Windows Live" clId="Web-{2BA0582F-ED6A-4322-9B89-0A1EA47FD4FC}" dt="2022-03-27T15:27:50.827" v="205" actId="20577"/>
          <ac:spMkLst>
            <pc:docMk/>
            <pc:sldMk cId="2895833161" sldId="259"/>
            <ac:spMk id="10" creationId="{5DD014A4-4BFE-FB36-3E5F-F4007FDC0187}"/>
          </ac:spMkLst>
        </pc:spChg>
        <pc:picChg chg="add mod">
          <ac:chgData name="Черкавская Кристна" userId="3cc29f82a68ec238" providerId="Windows Live" clId="Web-{2BA0582F-ED6A-4322-9B89-0A1EA47FD4FC}" dt="2022-03-27T16:28:07.591" v="646" actId="1076"/>
          <ac:picMkLst>
            <pc:docMk/>
            <pc:sldMk cId="2895833161" sldId="259"/>
            <ac:picMk id="14" creationId="{7BCCF9C7-A14B-0323-56E6-98E3D72A5CF6}"/>
          </ac:picMkLst>
        </pc:picChg>
      </pc:sldChg>
      <pc:sldChg chg="addSp modSp">
        <pc:chgData name="Черкавская Кристна" userId="3cc29f82a68ec238" providerId="Windows Live" clId="Web-{2BA0582F-ED6A-4322-9B89-0A1EA47FD4FC}" dt="2022-03-27T15:30:55.049" v="235" actId="20577"/>
        <pc:sldMkLst>
          <pc:docMk/>
          <pc:sldMk cId="3633894160" sldId="260"/>
        </pc:sldMkLst>
        <pc:spChg chg="add mod">
          <ac:chgData name="Черкавская Кристна" userId="3cc29f82a68ec238" providerId="Windows Live" clId="Web-{2BA0582F-ED6A-4322-9B89-0A1EA47FD4FC}" dt="2022-03-27T15:30:55.049" v="235" actId="20577"/>
          <ac:spMkLst>
            <pc:docMk/>
            <pc:sldMk cId="3633894160" sldId="260"/>
            <ac:spMk id="2" creationId="{A6448F40-B953-D8FF-9536-37BD07703A5D}"/>
          </ac:spMkLst>
        </pc:spChg>
        <pc:spChg chg="mod">
          <ac:chgData name="Черкавская Кристна" userId="3cc29f82a68ec238" providerId="Windows Live" clId="Web-{2BA0582F-ED6A-4322-9B89-0A1EA47FD4FC}" dt="2022-03-27T15:30:06.298" v="225" actId="20577"/>
          <ac:spMkLst>
            <pc:docMk/>
            <pc:sldMk cId="3633894160" sldId="260"/>
            <ac:spMk id="12" creationId="{D4E47ADC-B3C7-7842-F35F-8560793963D0}"/>
          </ac:spMkLst>
        </pc:spChg>
      </pc:sldChg>
      <pc:sldChg chg="addSp modSp">
        <pc:chgData name="Черкавская Кристна" userId="3cc29f82a68ec238" providerId="Windows Live" clId="Web-{2BA0582F-ED6A-4322-9B89-0A1EA47FD4FC}" dt="2022-03-27T16:30:49.750" v="662" actId="14100"/>
        <pc:sldMkLst>
          <pc:docMk/>
          <pc:sldMk cId="737679408" sldId="261"/>
        </pc:sldMkLst>
        <pc:spChg chg="add mod">
          <ac:chgData name="Черкавская Кристна" userId="3cc29f82a68ec238" providerId="Windows Live" clId="Web-{2BA0582F-ED6A-4322-9B89-0A1EA47FD4FC}" dt="2022-03-27T15:31:59.488" v="247" actId="20577"/>
          <ac:spMkLst>
            <pc:docMk/>
            <pc:sldMk cId="737679408" sldId="261"/>
            <ac:spMk id="2" creationId="{C402B5CE-667D-D7D5-9BA4-7AEEF0878E57}"/>
          </ac:spMkLst>
        </pc:spChg>
        <pc:spChg chg="mod">
          <ac:chgData name="Черкавская Кристна" userId="3cc29f82a68ec238" providerId="Windows Live" clId="Web-{2BA0582F-ED6A-4322-9B89-0A1EA47FD4FC}" dt="2022-03-27T15:31:34.910" v="242" actId="20577"/>
          <ac:spMkLst>
            <pc:docMk/>
            <pc:sldMk cId="737679408" sldId="261"/>
            <ac:spMk id="10" creationId="{76DE24A8-ED2B-952B-34DF-732A335CA551}"/>
          </ac:spMkLst>
        </pc:spChg>
        <pc:picChg chg="add mod">
          <ac:chgData name="Черкавская Кристна" userId="3cc29f82a68ec238" providerId="Windows Live" clId="Web-{2BA0582F-ED6A-4322-9B89-0A1EA47FD4FC}" dt="2022-03-27T16:30:49.750" v="662" actId="14100"/>
          <ac:picMkLst>
            <pc:docMk/>
            <pc:sldMk cId="737679408" sldId="261"/>
            <ac:picMk id="3" creationId="{3586670C-A74C-96AD-1F29-8B1F4EE6AAC8}"/>
          </ac:picMkLst>
        </pc:picChg>
      </pc:sldChg>
      <pc:sldChg chg="addSp modSp">
        <pc:chgData name="Черкавская Кристна" userId="3cc29f82a68ec238" providerId="Windows Live" clId="Web-{2BA0582F-ED6A-4322-9B89-0A1EA47FD4FC}" dt="2022-03-27T16:33:39.770" v="690" actId="1076"/>
        <pc:sldMkLst>
          <pc:docMk/>
          <pc:sldMk cId="1354792251" sldId="262"/>
        </pc:sldMkLst>
        <pc:spChg chg="add mod">
          <ac:chgData name="Черкавская Кристна" userId="3cc29f82a68ec238" providerId="Windows Live" clId="Web-{2BA0582F-ED6A-4322-9B89-0A1EA47FD4FC}" dt="2022-03-27T15:33:32.740" v="261" actId="20577"/>
          <ac:spMkLst>
            <pc:docMk/>
            <pc:sldMk cId="1354792251" sldId="262"/>
            <ac:spMk id="2" creationId="{E6CC7077-A3BF-DC5D-5069-DC2AE84DD38F}"/>
          </ac:spMkLst>
        </pc:spChg>
        <pc:spChg chg="mod">
          <ac:chgData name="Черкавская Кристна" userId="3cc29f82a68ec238" providerId="Windows Live" clId="Web-{2BA0582F-ED6A-4322-9B89-0A1EA47FD4FC}" dt="2022-03-27T15:32:28.442" v="251" actId="20577"/>
          <ac:spMkLst>
            <pc:docMk/>
            <pc:sldMk cId="1354792251" sldId="262"/>
            <ac:spMk id="10" creationId="{09336441-C97D-C564-EF43-F4D8DD5BC430}"/>
          </ac:spMkLst>
        </pc:spChg>
        <pc:picChg chg="add mod">
          <ac:chgData name="Черкавская Кристна" userId="3cc29f82a68ec238" providerId="Windows Live" clId="Web-{2BA0582F-ED6A-4322-9B89-0A1EA47FD4FC}" dt="2022-03-27T16:33:39.770" v="690" actId="1076"/>
          <ac:picMkLst>
            <pc:docMk/>
            <pc:sldMk cId="1354792251" sldId="262"/>
            <ac:picMk id="3" creationId="{20B12842-9BD9-DAA2-0624-8BBB6CCC8695}"/>
          </ac:picMkLst>
        </pc:picChg>
      </pc:sldChg>
      <pc:sldChg chg="addSp delSp modSp new mod ord setBg addAnim modAnim">
        <pc:chgData name="Черкавская Кристна" userId="3cc29f82a68ec238" providerId="Windows Live" clId="Web-{2BA0582F-ED6A-4322-9B89-0A1EA47FD4FC}" dt="2022-03-27T16:30:11.031" v="657" actId="14100"/>
        <pc:sldMkLst>
          <pc:docMk/>
          <pc:sldMk cId="651159073" sldId="263"/>
        </pc:sldMkLst>
        <pc:spChg chg="del">
          <ac:chgData name="Черкавская Кристна" userId="3cc29f82a68ec238" providerId="Windows Live" clId="Web-{2BA0582F-ED6A-4322-9B89-0A1EA47FD4FC}" dt="2022-03-27T15:01:41.387" v="28"/>
          <ac:spMkLst>
            <pc:docMk/>
            <pc:sldMk cId="651159073" sldId="263"/>
            <ac:spMk id="2" creationId="{9AB5E106-B7A9-4C8F-835D-349D54C0AFD6}"/>
          </ac:spMkLst>
        </pc:spChg>
        <pc:spChg chg="del">
          <ac:chgData name="Черкавская Кристна" userId="3cc29f82a68ec238" providerId="Windows Live" clId="Web-{2BA0582F-ED6A-4322-9B89-0A1EA47FD4FC}" dt="2022-03-27T15:01:46.559" v="29"/>
          <ac:spMkLst>
            <pc:docMk/>
            <pc:sldMk cId="651159073" sldId="263"/>
            <ac:spMk id="3" creationId="{B1F2E345-F5FC-CAB7-CABA-49772EFDAD81}"/>
          </ac:spMkLst>
        </pc:spChg>
        <pc:spChg chg="add mod">
          <ac:chgData name="Черкавская Кристна" userId="3cc29f82a68ec238" providerId="Windows Live" clId="Web-{2BA0582F-ED6A-4322-9B89-0A1EA47FD4FC}" dt="2022-03-27T15:07:55.348" v="63" actId="1076"/>
          <ac:spMkLst>
            <pc:docMk/>
            <pc:sldMk cId="651159073" sldId="263"/>
            <ac:spMk id="10" creationId="{AB9797D7-6131-4227-231A-404100E8A642}"/>
          </ac:spMkLst>
        </pc:spChg>
        <pc:spChg chg="add del mod">
          <ac:chgData name="Черкавская Кристна" userId="3cc29f82a68ec238" providerId="Windows Live" clId="Web-{2BA0582F-ED6A-4322-9B89-0A1EA47FD4FC}" dt="2022-03-27T15:23:27.212" v="178"/>
          <ac:spMkLst>
            <pc:docMk/>
            <pc:sldMk cId="651159073" sldId="263"/>
            <ac:spMk id="12" creationId="{392B37B6-6815-EE2B-AE5D-FEC261335941}"/>
          </ac:spMkLst>
        </pc:spChg>
        <pc:spChg chg="add mod">
          <ac:chgData name="Черкавская Кристна" userId="3cc29f82a68ec238" providerId="Windows Live" clId="Web-{2BA0582F-ED6A-4322-9B89-0A1EA47FD4FC}" dt="2022-03-27T15:26:16.137" v="195" actId="1076"/>
          <ac:spMkLst>
            <pc:docMk/>
            <pc:sldMk cId="651159073" sldId="263"/>
            <ac:spMk id="14" creationId="{27706E2F-396B-8734-9C61-58DCBDFB734B}"/>
          </ac:spMkLst>
        </pc:spChg>
        <pc:spChg chg="add del">
          <ac:chgData name="Черкавская Кристна" userId="3cc29f82a68ec238" providerId="Windows Live" clId="Web-{2BA0582F-ED6A-4322-9B89-0A1EA47FD4FC}" dt="2022-03-27T15:02:31.232" v="32"/>
          <ac:spMkLst>
            <pc:docMk/>
            <pc:sldMk cId="651159073" sldId="263"/>
            <ac:spMk id="17" creationId="{92B0CFF1-78D7-4A83-A95E-71F9E3831622}"/>
          </ac:spMkLst>
        </pc:spChg>
        <pc:spChg chg="add">
          <ac:chgData name="Черкавская Кристна" userId="3cc29f82a68ec238" providerId="Windows Live" clId="Web-{2BA0582F-ED6A-4322-9B89-0A1EA47FD4FC}" dt="2022-03-27T15:02:31.232" v="33"/>
          <ac:spMkLst>
            <pc:docMk/>
            <pc:sldMk cId="651159073" sldId="263"/>
            <ac:spMk id="25" creationId="{92B0CFF1-78D7-4A83-A95E-71F9E3831622}"/>
          </ac:spMkLst>
        </pc:spChg>
        <pc:picChg chg="add mod">
          <ac:chgData name="Черкавская Кристна" userId="3cc29f82a68ec238" providerId="Windows Live" clId="Web-{2BA0582F-ED6A-4322-9B89-0A1EA47FD4FC}" dt="2022-03-27T15:02:31.232" v="33"/>
          <ac:picMkLst>
            <pc:docMk/>
            <pc:sldMk cId="651159073" sldId="263"/>
            <ac:picMk id="4" creationId="{ABB5A045-0E68-46C7-526D-01CDEAC38E34}"/>
          </ac:picMkLst>
        </pc:picChg>
        <pc:picChg chg="add mod">
          <ac:chgData name="Черкавская Кристна" userId="3cc29f82a68ec238" providerId="Windows Live" clId="Web-{2BA0582F-ED6A-4322-9B89-0A1EA47FD4FC}" dt="2022-03-27T15:06:46.066" v="47" actId="14100"/>
          <ac:picMkLst>
            <pc:docMk/>
            <pc:sldMk cId="651159073" sldId="263"/>
            <ac:picMk id="5" creationId="{ECAD34DA-FA8C-3018-A367-FC5E969A5BD4}"/>
          </ac:picMkLst>
        </pc:picChg>
        <pc:picChg chg="add mod">
          <ac:chgData name="Черкавская Кристна" userId="3cc29f82a68ec238" providerId="Windows Live" clId="Web-{2BA0582F-ED6A-4322-9B89-0A1EA47FD4FC}" dt="2022-03-27T15:07:03.863" v="53" actId="1076"/>
          <ac:picMkLst>
            <pc:docMk/>
            <pc:sldMk cId="651159073" sldId="263"/>
            <ac:picMk id="6" creationId="{26E6C3BE-0428-4C48-803A-93F1D5AF0BA2}"/>
          </ac:picMkLst>
        </pc:picChg>
        <pc:picChg chg="add mod">
          <ac:chgData name="Черкавская Кристна" userId="3cc29f82a68ec238" providerId="Windows Live" clId="Web-{2BA0582F-ED6A-4322-9B89-0A1EA47FD4FC}" dt="2022-03-27T15:06:52.410" v="50" actId="14100"/>
          <ac:picMkLst>
            <pc:docMk/>
            <pc:sldMk cId="651159073" sldId="263"/>
            <ac:picMk id="7" creationId="{5D5D4BAF-5B5D-86BF-8430-04DC976CB363}"/>
          </ac:picMkLst>
        </pc:picChg>
        <pc:picChg chg="add mod">
          <ac:chgData name="Черкавская Кристна" userId="3cc29f82a68ec238" providerId="Windows Live" clId="Web-{2BA0582F-ED6A-4322-9B89-0A1EA47FD4FC}" dt="2022-03-27T15:06:41.878" v="46" actId="1076"/>
          <ac:picMkLst>
            <pc:docMk/>
            <pc:sldMk cId="651159073" sldId="263"/>
            <ac:picMk id="8" creationId="{DD425944-CB7D-A403-5AB6-92AF2D80DCF8}"/>
          </ac:picMkLst>
        </pc:picChg>
        <pc:picChg chg="add mod">
          <ac:chgData name="Черкавская Кристна" userId="3cc29f82a68ec238" providerId="Windows Live" clId="Web-{2BA0582F-ED6A-4322-9B89-0A1EA47FD4FC}" dt="2022-03-27T16:30:11.031" v="657" actId="14100"/>
          <ac:picMkLst>
            <pc:docMk/>
            <pc:sldMk cId="651159073" sldId="263"/>
            <ac:picMk id="16" creationId="{60C38A4C-B085-8CB7-A160-FBCED3DBDED9}"/>
          </ac:picMkLst>
        </pc:picChg>
        <pc:cxnChg chg="add del">
          <ac:chgData name="Черкавская Кристна" userId="3cc29f82a68ec238" providerId="Windows Live" clId="Web-{2BA0582F-ED6A-4322-9B89-0A1EA47FD4FC}" dt="2022-03-27T15:02:31.232" v="32"/>
          <ac:cxnSpMkLst>
            <pc:docMk/>
            <pc:sldMk cId="651159073" sldId="263"/>
            <ac:cxnSpMk id="9" creationId="{108D74AC-B125-4E11-BA53-E9E383966DF8}"/>
          </ac:cxnSpMkLst>
        </pc:cxnChg>
        <pc:cxnChg chg="add del">
          <ac:chgData name="Черкавская Кристна" userId="3cc29f82a68ec238" providerId="Windows Live" clId="Web-{2BA0582F-ED6A-4322-9B89-0A1EA47FD4FC}" dt="2022-03-27T15:02:31.232" v="32"/>
          <ac:cxnSpMkLst>
            <pc:docMk/>
            <pc:sldMk cId="651159073" sldId="263"/>
            <ac:cxnSpMk id="11" creationId="{9DC76EBE-FB9D-4054-B5D8-19E3EAFE40B2}"/>
          </ac:cxnSpMkLst>
        </pc:cxnChg>
        <pc:cxnChg chg="add del">
          <ac:chgData name="Черкавская Кристна" userId="3cc29f82a68ec238" providerId="Windows Live" clId="Web-{2BA0582F-ED6A-4322-9B89-0A1EA47FD4FC}" dt="2022-03-27T15:02:31.232" v="32"/>
          <ac:cxnSpMkLst>
            <pc:docMk/>
            <pc:sldMk cId="651159073" sldId="263"/>
            <ac:cxnSpMk id="13" creationId="{7DA568B4-06BE-42A6-A5B6-A0FC251DAE00}"/>
          </ac:cxnSpMkLst>
        </pc:cxnChg>
        <pc:cxnChg chg="add del">
          <ac:chgData name="Черкавская Кристна" userId="3cc29f82a68ec238" providerId="Windows Live" clId="Web-{2BA0582F-ED6A-4322-9B89-0A1EA47FD4FC}" dt="2022-03-27T15:02:31.232" v="32"/>
          <ac:cxnSpMkLst>
            <pc:docMk/>
            <pc:sldMk cId="651159073" sldId="263"/>
            <ac:cxnSpMk id="15" creationId="{ACC85BFE-0D03-41B5-87E4-5FA667FA5588}"/>
          </ac:cxnSpMkLst>
        </pc:cxnChg>
        <pc:cxnChg chg="add del">
          <ac:chgData name="Черкавская Кристна" userId="3cc29f82a68ec238" providerId="Windows Live" clId="Web-{2BA0582F-ED6A-4322-9B89-0A1EA47FD4FC}" dt="2022-03-27T15:02:31.232" v="32"/>
          <ac:cxnSpMkLst>
            <pc:docMk/>
            <pc:sldMk cId="651159073" sldId="263"/>
            <ac:cxnSpMk id="19" creationId="{6108BD3D-CFD0-4A15-ACF6-EBC254CD7CF1}"/>
          </ac:cxnSpMkLst>
        </pc:cxnChg>
        <pc:cxnChg chg="add">
          <ac:chgData name="Черкавская Кристна" userId="3cc29f82a68ec238" providerId="Windows Live" clId="Web-{2BA0582F-ED6A-4322-9B89-0A1EA47FD4FC}" dt="2022-03-27T15:02:31.232" v="33"/>
          <ac:cxnSpMkLst>
            <pc:docMk/>
            <pc:sldMk cId="651159073" sldId="263"/>
            <ac:cxnSpMk id="21" creationId="{108D74AC-B125-4E11-BA53-E9E383966DF8}"/>
          </ac:cxnSpMkLst>
        </pc:cxnChg>
        <pc:cxnChg chg="add">
          <ac:chgData name="Черкавская Кристна" userId="3cc29f82a68ec238" providerId="Windows Live" clId="Web-{2BA0582F-ED6A-4322-9B89-0A1EA47FD4FC}" dt="2022-03-27T15:02:31.232" v="33"/>
          <ac:cxnSpMkLst>
            <pc:docMk/>
            <pc:sldMk cId="651159073" sldId="263"/>
            <ac:cxnSpMk id="22" creationId="{9DC76EBE-FB9D-4054-B5D8-19E3EAFE40B2}"/>
          </ac:cxnSpMkLst>
        </pc:cxnChg>
        <pc:cxnChg chg="add">
          <ac:chgData name="Черкавская Кристна" userId="3cc29f82a68ec238" providerId="Windows Live" clId="Web-{2BA0582F-ED6A-4322-9B89-0A1EA47FD4FC}" dt="2022-03-27T15:02:31.232" v="33"/>
          <ac:cxnSpMkLst>
            <pc:docMk/>
            <pc:sldMk cId="651159073" sldId="263"/>
            <ac:cxnSpMk id="23" creationId="{7DA568B4-06BE-42A6-A5B6-A0FC251DAE00}"/>
          </ac:cxnSpMkLst>
        </pc:cxnChg>
        <pc:cxnChg chg="add">
          <ac:chgData name="Черкавская Кристна" userId="3cc29f82a68ec238" providerId="Windows Live" clId="Web-{2BA0582F-ED6A-4322-9B89-0A1EA47FD4FC}" dt="2022-03-27T15:02:31.232" v="33"/>
          <ac:cxnSpMkLst>
            <pc:docMk/>
            <pc:sldMk cId="651159073" sldId="263"/>
            <ac:cxnSpMk id="24" creationId="{ACC85BFE-0D03-41B5-87E4-5FA667FA5588}"/>
          </ac:cxnSpMkLst>
        </pc:cxnChg>
      </pc:sldChg>
      <pc:sldChg chg="addSp delSp modSp new mod ord setBg">
        <pc:chgData name="Черкавская Кристна" userId="3cc29f82a68ec238" providerId="Windows Live" clId="Web-{2BA0582F-ED6A-4322-9B89-0A1EA47FD4FC}" dt="2022-03-27T16:33:32.801" v="688" actId="20577"/>
        <pc:sldMkLst>
          <pc:docMk/>
          <pc:sldMk cId="838638043" sldId="264"/>
        </pc:sldMkLst>
        <pc:spChg chg="del">
          <ac:chgData name="Черкавская Кристна" userId="3cc29f82a68ec238" providerId="Windows Live" clId="Web-{2BA0582F-ED6A-4322-9B89-0A1EA47FD4FC}" dt="2022-03-27T15:37:43.324" v="267"/>
          <ac:spMkLst>
            <pc:docMk/>
            <pc:sldMk cId="838638043" sldId="264"/>
            <ac:spMk id="2" creationId="{DEF64A1D-1263-85DD-5EC0-3794CBF96B0B}"/>
          </ac:spMkLst>
        </pc:spChg>
        <pc:spChg chg="del">
          <ac:chgData name="Черкавская Кристна" userId="3cc29f82a68ec238" providerId="Windows Live" clId="Web-{2BA0582F-ED6A-4322-9B89-0A1EA47FD4FC}" dt="2022-03-27T15:37:49.027" v="268"/>
          <ac:spMkLst>
            <pc:docMk/>
            <pc:sldMk cId="838638043" sldId="264"/>
            <ac:spMk id="3" creationId="{EEE5E0D2-C447-8585-2045-E2878954AF71}"/>
          </ac:spMkLst>
        </pc:spChg>
        <pc:spChg chg="add del">
          <ac:chgData name="Черкавская Кристна" userId="3cc29f82a68ec238" providerId="Windows Live" clId="Web-{2BA0582F-ED6A-4322-9B89-0A1EA47FD4FC}" dt="2022-03-27T15:47:53.462" v="280"/>
          <ac:spMkLst>
            <pc:docMk/>
            <pc:sldMk cId="838638043" sldId="264"/>
            <ac:spMk id="8" creationId="{8BA0664B-E3A3-F666-F50A-71C61C6F857E}"/>
          </ac:spMkLst>
        </pc:spChg>
        <pc:spChg chg="add mod ord">
          <ac:chgData name="Черкавская Кристна" userId="3cc29f82a68ec238" providerId="Windows Live" clId="Web-{2BA0582F-ED6A-4322-9B89-0A1EA47FD4FC}" dt="2022-03-27T15:52:20.139" v="350"/>
          <ac:spMkLst>
            <pc:docMk/>
            <pc:sldMk cId="838638043" sldId="264"/>
            <ac:spMk id="9" creationId="{51D97DAD-6DC5-856C-C0CD-BD7D5F4FD329}"/>
          </ac:spMkLst>
        </pc:spChg>
        <pc:spChg chg="add mod">
          <ac:chgData name="Черкавская Кристна" userId="3cc29f82a68ec238" providerId="Windows Live" clId="Web-{2BA0582F-ED6A-4322-9B89-0A1EA47FD4FC}" dt="2022-03-27T16:33:32.801" v="688" actId="20577"/>
          <ac:spMkLst>
            <pc:docMk/>
            <pc:sldMk cId="838638043" sldId="264"/>
            <ac:spMk id="14" creationId="{06CDA8FF-2C16-9C48-C904-68C785331208}"/>
          </ac:spMkLst>
        </pc:spChg>
        <pc:spChg chg="add del">
          <ac:chgData name="Черкавская Кристна" userId="3cc29f82a68ec238" providerId="Windows Live" clId="Web-{2BA0582F-ED6A-4322-9B89-0A1EA47FD4FC}" dt="2022-03-27T15:47:27.977" v="278"/>
          <ac:spMkLst>
            <pc:docMk/>
            <pc:sldMk cId="838638043" sldId="264"/>
            <ac:spMk id="19" creationId="{92B0CFF1-78D7-4A83-A95E-71F9E3831622}"/>
          </ac:spMkLst>
        </pc:spChg>
        <pc:spChg chg="add del">
          <ac:chgData name="Черкавская Кристна" userId="3cc29f82a68ec238" providerId="Windows Live" clId="Web-{2BA0582F-ED6A-4322-9B89-0A1EA47FD4FC}" dt="2022-03-27T15:50:57.497" v="327"/>
          <ac:spMkLst>
            <pc:docMk/>
            <pc:sldMk cId="838638043" sldId="264"/>
            <ac:spMk id="34" creationId="{92B0CFF1-78D7-4A83-A95E-71F9E3831622}"/>
          </ac:spMkLst>
        </pc:spChg>
        <pc:spChg chg="add del">
          <ac:chgData name="Черкавская Кристна" userId="3cc29f82a68ec238" providerId="Windows Live" clId="Web-{2BA0582F-ED6A-4322-9B89-0A1EA47FD4FC}" dt="2022-03-27T15:52:20.139" v="350"/>
          <ac:spMkLst>
            <pc:docMk/>
            <pc:sldMk cId="838638043" sldId="264"/>
            <ac:spMk id="47" creationId="{92B0CFF1-78D7-4A83-A95E-71F9E3831622}"/>
          </ac:spMkLst>
        </pc:spChg>
        <pc:spChg chg="add del">
          <ac:chgData name="Черкавская Кристна" userId="3cc29f82a68ec238" providerId="Windows Live" clId="Web-{2BA0582F-ED6A-4322-9B89-0A1EA47FD4FC}" dt="2022-03-27T16:33:27.551" v="680"/>
          <ac:spMkLst>
            <pc:docMk/>
            <pc:sldMk cId="838638043" sldId="264"/>
            <ac:spMk id="66" creationId="{EA7E347D-B32A-4759-B7FF-FD25A9AEE645}"/>
          </ac:spMkLst>
        </pc:spChg>
        <pc:spChg chg="add del">
          <ac:chgData name="Черкавская Кристна" userId="3cc29f82a68ec238" providerId="Windows Live" clId="Web-{2BA0582F-ED6A-4322-9B89-0A1EA47FD4FC}" dt="2022-03-27T16:33:27.551" v="680"/>
          <ac:spMkLst>
            <pc:docMk/>
            <pc:sldMk cId="838638043" sldId="264"/>
            <ac:spMk id="68" creationId="{681F9FCB-1E38-43E9-8567-6292F4842051}"/>
          </ac:spMkLst>
        </pc:spChg>
        <pc:spChg chg="add del">
          <ac:chgData name="Черкавская Кристна" userId="3cc29f82a68ec238" providerId="Windows Live" clId="Web-{2BA0582F-ED6A-4322-9B89-0A1EA47FD4FC}" dt="2022-03-27T16:33:27.551" v="680"/>
          <ac:spMkLst>
            <pc:docMk/>
            <pc:sldMk cId="838638043" sldId="264"/>
            <ac:spMk id="70" creationId="{E687037D-D197-4CDD-BB5E-43AEE9E53408}"/>
          </ac:spMkLst>
        </pc:spChg>
        <pc:spChg chg="add del">
          <ac:chgData name="Черкавская Кристна" userId="3cc29f82a68ec238" providerId="Windows Live" clId="Web-{2BA0582F-ED6A-4322-9B89-0A1EA47FD4FC}" dt="2022-03-27T16:33:27.551" v="680"/>
          <ac:spMkLst>
            <pc:docMk/>
            <pc:sldMk cId="838638043" sldId="264"/>
            <ac:spMk id="87" creationId="{92B0CFF1-78D7-4A83-A95E-71F9E3831622}"/>
          </ac:spMkLst>
        </pc:spChg>
        <pc:picChg chg="add del mod">
          <ac:chgData name="Черкавская Кристна" userId="3cc29f82a68ec238" providerId="Windows Live" clId="Web-{2BA0582F-ED6A-4322-9B89-0A1EA47FD4FC}" dt="2022-03-27T15:42:22.048" v="273"/>
          <ac:picMkLst>
            <pc:docMk/>
            <pc:sldMk cId="838638043" sldId="264"/>
            <ac:picMk id="4" creationId="{F9FF706E-8A63-E539-C1DF-A08F776E3144}"/>
          </ac:picMkLst>
        </pc:picChg>
        <pc:picChg chg="add del mod">
          <ac:chgData name="Черкавская Кристна" userId="3cc29f82a68ec238" providerId="Windows Live" clId="Web-{2BA0582F-ED6A-4322-9B89-0A1EA47FD4FC}" dt="2022-03-27T15:40:28.671" v="272"/>
          <ac:picMkLst>
            <pc:docMk/>
            <pc:sldMk cId="838638043" sldId="264"/>
            <ac:picMk id="5" creationId="{6CF46D82-1A13-1698-4B88-520B8F8AA0F9}"/>
          </ac:picMkLst>
        </pc:picChg>
        <pc:picChg chg="add del mod">
          <ac:chgData name="Черкавская Кристна" userId="3cc29f82a68ec238" providerId="Windows Live" clId="Web-{2BA0582F-ED6A-4322-9B89-0A1EA47FD4FC}" dt="2022-03-27T15:47:03.211" v="276"/>
          <ac:picMkLst>
            <pc:docMk/>
            <pc:sldMk cId="838638043" sldId="264"/>
            <ac:picMk id="6" creationId="{F29F341F-132F-6B4E-8E1F-C3E9939F61E7}"/>
          </ac:picMkLst>
        </pc:picChg>
        <pc:picChg chg="add del mod">
          <ac:chgData name="Черкавская Кристна" userId="3cc29f82a68ec238" providerId="Windows Live" clId="Web-{2BA0582F-ED6A-4322-9B89-0A1EA47FD4FC}" dt="2022-03-27T15:50:24.184" v="321"/>
          <ac:picMkLst>
            <pc:docMk/>
            <pc:sldMk cId="838638043" sldId="264"/>
            <ac:picMk id="7" creationId="{F9E5B23F-F10B-D85F-3E48-593C7CFBB7E9}"/>
          </ac:picMkLst>
        </pc:picChg>
        <pc:picChg chg="add del mod">
          <ac:chgData name="Черкавская Кристна" userId="3cc29f82a68ec238" providerId="Windows Live" clId="Web-{2BA0582F-ED6A-4322-9B89-0A1EA47FD4FC}" dt="2022-03-27T15:50:53.106" v="326"/>
          <ac:picMkLst>
            <pc:docMk/>
            <pc:sldMk cId="838638043" sldId="264"/>
            <ac:picMk id="10" creationId="{DF24A7FD-8DE7-0A88-CFD6-30F8296A9962}"/>
          </ac:picMkLst>
        </pc:picChg>
        <pc:picChg chg="add del mod">
          <ac:chgData name="Черкавская Кристна" userId="3cc29f82a68ec238" providerId="Windows Live" clId="Web-{2BA0582F-ED6A-4322-9B89-0A1EA47FD4FC}" dt="2022-03-27T16:33:30.035" v="682"/>
          <ac:picMkLst>
            <pc:docMk/>
            <pc:sldMk cId="838638043" sldId="264"/>
            <ac:picMk id="12" creationId="{F74CFA8F-9A3D-9FCA-ED18-3819CCE52FF0}"/>
          </ac:picMkLst>
        </pc:picChg>
        <pc:picChg chg="add del mod ord">
          <ac:chgData name="Черкавская Кристна" userId="3cc29f82a68ec238" providerId="Windows Live" clId="Web-{2BA0582F-ED6A-4322-9B89-0A1EA47FD4FC}" dt="2022-03-27T16:33:28.988" v="681"/>
          <ac:picMkLst>
            <pc:docMk/>
            <pc:sldMk cId="838638043" sldId="264"/>
            <ac:picMk id="16" creationId="{753FC380-A945-A73F-0D67-42F68143F8C1}"/>
          </ac:picMkLst>
        </pc:picChg>
        <pc:picChg chg="add del mod">
          <ac:chgData name="Черкавская Кристна" userId="3cc29f82a68ec238" providerId="Windows Live" clId="Web-{2BA0582F-ED6A-4322-9B89-0A1EA47FD4FC}" dt="2022-03-27T16:33:26.207" v="679"/>
          <ac:picMkLst>
            <pc:docMk/>
            <pc:sldMk cId="838638043" sldId="264"/>
            <ac:picMk id="18" creationId="{5DD7AA54-226C-024E-83B5-C94406AD304C}"/>
          </ac:picMkLst>
        </pc:picChg>
        <pc:cxnChg chg="add del">
          <ac:chgData name="Черкавская Кристна" userId="3cc29f82a68ec238" providerId="Windows Live" clId="Web-{2BA0582F-ED6A-4322-9B89-0A1EA47FD4FC}" dt="2022-03-27T15:47:27.977" v="278"/>
          <ac:cxnSpMkLst>
            <pc:docMk/>
            <pc:sldMk cId="838638043" sldId="264"/>
            <ac:cxnSpMk id="11" creationId="{108D74AC-B125-4E11-BA53-E9E383966DF8}"/>
          </ac:cxnSpMkLst>
        </pc:cxnChg>
        <pc:cxnChg chg="add del">
          <ac:chgData name="Черкавская Кристна" userId="3cc29f82a68ec238" providerId="Windows Live" clId="Web-{2BA0582F-ED6A-4322-9B89-0A1EA47FD4FC}" dt="2022-03-27T15:47:27.977" v="278"/>
          <ac:cxnSpMkLst>
            <pc:docMk/>
            <pc:sldMk cId="838638043" sldId="264"/>
            <ac:cxnSpMk id="13" creationId="{9DC76EBE-FB9D-4054-B5D8-19E3EAFE40B2}"/>
          </ac:cxnSpMkLst>
        </pc:cxnChg>
        <pc:cxnChg chg="add del">
          <ac:chgData name="Черкавская Кристна" userId="3cc29f82a68ec238" providerId="Windows Live" clId="Web-{2BA0582F-ED6A-4322-9B89-0A1EA47FD4FC}" dt="2022-03-27T15:47:27.977" v="278"/>
          <ac:cxnSpMkLst>
            <pc:docMk/>
            <pc:sldMk cId="838638043" sldId="264"/>
            <ac:cxnSpMk id="15" creationId="{7DA568B4-06BE-42A6-A5B6-A0FC251DAE00}"/>
          </ac:cxnSpMkLst>
        </pc:cxnChg>
        <pc:cxnChg chg="add del">
          <ac:chgData name="Черкавская Кристна" userId="3cc29f82a68ec238" providerId="Windows Live" clId="Web-{2BA0582F-ED6A-4322-9B89-0A1EA47FD4FC}" dt="2022-03-27T15:47:27.977" v="278"/>
          <ac:cxnSpMkLst>
            <pc:docMk/>
            <pc:sldMk cId="838638043" sldId="264"/>
            <ac:cxnSpMk id="17" creationId="{ACC85BFE-0D03-41B5-87E4-5FA667FA5588}"/>
          </ac:cxnSpMkLst>
        </pc:cxnChg>
        <pc:cxnChg chg="add del">
          <ac:chgData name="Черкавская Кристна" userId="3cc29f82a68ec238" providerId="Windows Live" clId="Web-{2BA0582F-ED6A-4322-9B89-0A1EA47FD4FC}" dt="2022-03-27T15:47:27.977" v="278"/>
          <ac:cxnSpMkLst>
            <pc:docMk/>
            <pc:sldMk cId="838638043" sldId="264"/>
            <ac:cxnSpMk id="21" creationId="{DB2019E5-6C31-4640-A135-6BBA7FFCF694}"/>
          </ac:cxnSpMkLst>
        </pc:cxnChg>
        <pc:cxnChg chg="add del">
          <ac:chgData name="Черкавская Кристна" userId="3cc29f82a68ec238" providerId="Windows Live" clId="Web-{2BA0582F-ED6A-4322-9B89-0A1EA47FD4FC}" dt="2022-03-27T15:50:57.497" v="327"/>
          <ac:cxnSpMkLst>
            <pc:docMk/>
            <pc:sldMk cId="838638043" sldId="264"/>
            <ac:cxnSpMk id="26" creationId="{108D74AC-B125-4E11-BA53-E9E383966DF8}"/>
          </ac:cxnSpMkLst>
        </pc:cxnChg>
        <pc:cxnChg chg="add del">
          <ac:chgData name="Черкавская Кристна" userId="3cc29f82a68ec238" providerId="Windows Live" clId="Web-{2BA0582F-ED6A-4322-9B89-0A1EA47FD4FC}" dt="2022-03-27T15:50:57.497" v="327"/>
          <ac:cxnSpMkLst>
            <pc:docMk/>
            <pc:sldMk cId="838638043" sldId="264"/>
            <ac:cxnSpMk id="28" creationId="{9DC76EBE-FB9D-4054-B5D8-19E3EAFE40B2}"/>
          </ac:cxnSpMkLst>
        </pc:cxnChg>
        <pc:cxnChg chg="add del">
          <ac:chgData name="Черкавская Кристна" userId="3cc29f82a68ec238" providerId="Windows Live" clId="Web-{2BA0582F-ED6A-4322-9B89-0A1EA47FD4FC}" dt="2022-03-27T15:50:57.497" v="327"/>
          <ac:cxnSpMkLst>
            <pc:docMk/>
            <pc:sldMk cId="838638043" sldId="264"/>
            <ac:cxnSpMk id="30" creationId="{7DA568B4-06BE-42A6-A5B6-A0FC251DAE00}"/>
          </ac:cxnSpMkLst>
        </pc:cxnChg>
        <pc:cxnChg chg="add del">
          <ac:chgData name="Черкавская Кристна" userId="3cc29f82a68ec238" providerId="Windows Live" clId="Web-{2BA0582F-ED6A-4322-9B89-0A1EA47FD4FC}" dt="2022-03-27T15:50:57.497" v="327"/>
          <ac:cxnSpMkLst>
            <pc:docMk/>
            <pc:sldMk cId="838638043" sldId="264"/>
            <ac:cxnSpMk id="32" creationId="{ACC85BFE-0D03-41B5-87E4-5FA667FA5588}"/>
          </ac:cxnSpMkLst>
        </pc:cxnChg>
        <pc:cxnChg chg="add del">
          <ac:chgData name="Черкавская Кристна" userId="3cc29f82a68ec238" providerId="Windows Live" clId="Web-{2BA0582F-ED6A-4322-9B89-0A1EA47FD4FC}" dt="2022-03-27T15:52:20.139" v="350"/>
          <ac:cxnSpMkLst>
            <pc:docMk/>
            <pc:sldMk cId="838638043" sldId="264"/>
            <ac:cxnSpMk id="39" creationId="{108D74AC-B125-4E11-BA53-E9E383966DF8}"/>
          </ac:cxnSpMkLst>
        </pc:cxnChg>
        <pc:cxnChg chg="add del">
          <ac:chgData name="Черкавская Кристна" userId="3cc29f82a68ec238" providerId="Windows Live" clId="Web-{2BA0582F-ED6A-4322-9B89-0A1EA47FD4FC}" dt="2022-03-27T15:52:20.139" v="350"/>
          <ac:cxnSpMkLst>
            <pc:docMk/>
            <pc:sldMk cId="838638043" sldId="264"/>
            <ac:cxnSpMk id="41" creationId="{9DC76EBE-FB9D-4054-B5D8-19E3EAFE40B2}"/>
          </ac:cxnSpMkLst>
        </pc:cxnChg>
        <pc:cxnChg chg="add del">
          <ac:chgData name="Черкавская Кристна" userId="3cc29f82a68ec238" providerId="Windows Live" clId="Web-{2BA0582F-ED6A-4322-9B89-0A1EA47FD4FC}" dt="2022-03-27T15:52:20.139" v="350"/>
          <ac:cxnSpMkLst>
            <pc:docMk/>
            <pc:sldMk cId="838638043" sldId="264"/>
            <ac:cxnSpMk id="43" creationId="{7DA568B4-06BE-42A6-A5B6-A0FC251DAE00}"/>
          </ac:cxnSpMkLst>
        </pc:cxnChg>
        <pc:cxnChg chg="add del">
          <ac:chgData name="Черкавская Кристна" userId="3cc29f82a68ec238" providerId="Windows Live" clId="Web-{2BA0582F-ED6A-4322-9B89-0A1EA47FD4FC}" dt="2022-03-27T15:52:20.139" v="350"/>
          <ac:cxnSpMkLst>
            <pc:docMk/>
            <pc:sldMk cId="838638043" sldId="264"/>
            <ac:cxnSpMk id="45" creationId="{ACC85BFE-0D03-41B5-87E4-5FA667FA5588}"/>
          </ac:cxnSpMkLst>
        </pc:cxnChg>
        <pc:cxnChg chg="add del">
          <ac:chgData name="Черкавская Кристна" userId="3cc29f82a68ec238" providerId="Windows Live" clId="Web-{2BA0582F-ED6A-4322-9B89-0A1EA47FD4FC}" dt="2022-03-27T15:52:20.139" v="350"/>
          <ac:cxnSpMkLst>
            <pc:docMk/>
            <pc:sldMk cId="838638043" sldId="264"/>
            <ac:cxnSpMk id="49" creationId="{6108BD3D-CFD0-4A15-ACF6-EBC254CD7CF1}"/>
          </ac:cxnSpMkLst>
        </pc:cxnChg>
        <pc:cxnChg chg="add del">
          <ac:chgData name="Черкавская Кристна" userId="3cc29f82a68ec238" providerId="Windows Live" clId="Web-{2BA0582F-ED6A-4322-9B89-0A1EA47FD4FC}" dt="2022-03-27T15:52:20.139" v="350"/>
          <ac:cxnSpMkLst>
            <pc:docMk/>
            <pc:sldMk cId="838638043" sldId="264"/>
            <ac:cxnSpMk id="51" creationId="{678D438D-C105-4C7E-9451-DA9252FFFBC1}"/>
          </ac:cxnSpMkLst>
        </pc:cxnChg>
        <pc:cxnChg chg="add del">
          <ac:chgData name="Черкавская Кристна" userId="3cc29f82a68ec238" providerId="Windows Live" clId="Web-{2BA0582F-ED6A-4322-9B89-0A1EA47FD4FC}" dt="2022-03-27T15:52:20.139" v="350"/>
          <ac:cxnSpMkLst>
            <pc:docMk/>
            <pc:sldMk cId="838638043" sldId="264"/>
            <ac:cxnSpMk id="53" creationId="{DB2019E5-6C31-4640-A135-6BBA7FFCF694}"/>
          </ac:cxnSpMkLst>
        </pc:cxnChg>
        <pc:cxnChg chg="add del">
          <ac:chgData name="Черкавская Кристна" userId="3cc29f82a68ec238" providerId="Windows Live" clId="Web-{2BA0582F-ED6A-4322-9B89-0A1EA47FD4FC}" dt="2022-03-27T16:33:27.551" v="680"/>
          <ac:cxnSpMkLst>
            <pc:docMk/>
            <pc:sldMk cId="838638043" sldId="264"/>
            <ac:cxnSpMk id="58" creationId="{108D74AC-B125-4E11-BA53-E9E383966DF8}"/>
          </ac:cxnSpMkLst>
        </pc:cxnChg>
        <pc:cxnChg chg="add del">
          <ac:chgData name="Черкавская Кристна" userId="3cc29f82a68ec238" providerId="Windows Live" clId="Web-{2BA0582F-ED6A-4322-9B89-0A1EA47FD4FC}" dt="2022-03-27T16:33:27.551" v="680"/>
          <ac:cxnSpMkLst>
            <pc:docMk/>
            <pc:sldMk cId="838638043" sldId="264"/>
            <ac:cxnSpMk id="60" creationId="{9DC76EBE-FB9D-4054-B5D8-19E3EAFE40B2}"/>
          </ac:cxnSpMkLst>
        </pc:cxnChg>
        <pc:cxnChg chg="add del">
          <ac:chgData name="Черкавская Кристна" userId="3cc29f82a68ec238" providerId="Windows Live" clId="Web-{2BA0582F-ED6A-4322-9B89-0A1EA47FD4FC}" dt="2022-03-27T16:33:27.551" v="680"/>
          <ac:cxnSpMkLst>
            <pc:docMk/>
            <pc:sldMk cId="838638043" sldId="264"/>
            <ac:cxnSpMk id="62" creationId="{E48FA233-30DB-4D0A-BF51-78D03F79F247}"/>
          </ac:cxnSpMkLst>
        </pc:cxnChg>
        <pc:cxnChg chg="add del">
          <ac:chgData name="Черкавская Кристна" userId="3cc29f82a68ec238" providerId="Windows Live" clId="Web-{2BA0582F-ED6A-4322-9B89-0A1EA47FD4FC}" dt="2022-03-27T16:33:27.551" v="680"/>
          <ac:cxnSpMkLst>
            <pc:docMk/>
            <pc:sldMk cId="838638043" sldId="264"/>
            <ac:cxnSpMk id="64" creationId="{A2EFA84C-D756-4DC7-AA46-68D776F37FA4}"/>
          </ac:cxnSpMkLst>
        </pc:cxnChg>
        <pc:cxnChg chg="add del">
          <ac:chgData name="Черкавская Кристна" userId="3cc29f82a68ec238" providerId="Windows Live" clId="Web-{2BA0582F-ED6A-4322-9B89-0A1EA47FD4FC}" dt="2022-03-27T16:33:27.551" v="680"/>
          <ac:cxnSpMkLst>
            <pc:docMk/>
            <pc:sldMk cId="838638043" sldId="264"/>
            <ac:cxnSpMk id="72" creationId="{EBE7D411-C454-425C-A90F-B99A068A51E0}"/>
          </ac:cxnSpMkLst>
        </pc:cxnChg>
        <pc:cxnChg chg="add del">
          <ac:chgData name="Черкавская Кристна" userId="3cc29f82a68ec238" providerId="Windows Live" clId="Web-{2BA0582F-ED6A-4322-9B89-0A1EA47FD4FC}" dt="2022-03-27T16:33:27.551" v="680"/>
          <ac:cxnSpMkLst>
            <pc:docMk/>
            <pc:sldMk cId="838638043" sldId="264"/>
            <ac:cxnSpMk id="74" creationId="{7D438A5E-0623-44C4-BA70-3BBB9D1520D7}"/>
          </ac:cxnSpMkLst>
        </pc:cxnChg>
        <pc:cxnChg chg="add del">
          <ac:chgData name="Черкавская Кристна" userId="3cc29f82a68ec238" providerId="Windows Live" clId="Web-{2BA0582F-ED6A-4322-9B89-0A1EA47FD4FC}" dt="2022-03-27T16:33:27.551" v="680"/>
          <ac:cxnSpMkLst>
            <pc:docMk/>
            <pc:sldMk cId="838638043" sldId="264"/>
            <ac:cxnSpMk id="79" creationId="{108D74AC-B125-4E11-BA53-E9E383966DF8}"/>
          </ac:cxnSpMkLst>
        </pc:cxnChg>
        <pc:cxnChg chg="add del">
          <ac:chgData name="Черкавская Кристна" userId="3cc29f82a68ec238" providerId="Windows Live" clId="Web-{2BA0582F-ED6A-4322-9B89-0A1EA47FD4FC}" dt="2022-03-27T16:33:27.551" v="680"/>
          <ac:cxnSpMkLst>
            <pc:docMk/>
            <pc:sldMk cId="838638043" sldId="264"/>
            <ac:cxnSpMk id="81" creationId="{9DC76EBE-FB9D-4054-B5D8-19E3EAFE40B2}"/>
          </ac:cxnSpMkLst>
        </pc:cxnChg>
        <pc:cxnChg chg="add del">
          <ac:chgData name="Черкавская Кристна" userId="3cc29f82a68ec238" providerId="Windows Live" clId="Web-{2BA0582F-ED6A-4322-9B89-0A1EA47FD4FC}" dt="2022-03-27T16:33:27.551" v="680"/>
          <ac:cxnSpMkLst>
            <pc:docMk/>
            <pc:sldMk cId="838638043" sldId="264"/>
            <ac:cxnSpMk id="83" creationId="{7DA568B4-06BE-42A6-A5B6-A0FC251DAE00}"/>
          </ac:cxnSpMkLst>
        </pc:cxnChg>
        <pc:cxnChg chg="add del">
          <ac:chgData name="Черкавская Кристна" userId="3cc29f82a68ec238" providerId="Windows Live" clId="Web-{2BA0582F-ED6A-4322-9B89-0A1EA47FD4FC}" dt="2022-03-27T16:33:27.551" v="680"/>
          <ac:cxnSpMkLst>
            <pc:docMk/>
            <pc:sldMk cId="838638043" sldId="264"/>
            <ac:cxnSpMk id="85" creationId="{ACC85BFE-0D03-41B5-87E4-5FA667FA5588}"/>
          </ac:cxnSpMkLst>
        </pc:cxnChg>
      </pc:sldChg>
      <pc:sldChg chg="addSp delSp modSp new mod setBg">
        <pc:chgData name="Черкавская Кристна" userId="3cc29f82a68ec238" providerId="Windows Live" clId="Web-{2BA0582F-ED6A-4322-9B89-0A1EA47FD4FC}" dt="2022-03-27T16:02:52.762" v="427" actId="20577"/>
        <pc:sldMkLst>
          <pc:docMk/>
          <pc:sldMk cId="1695479771" sldId="265"/>
        </pc:sldMkLst>
        <pc:spChg chg="del">
          <ac:chgData name="Черкавская Кристна" userId="3cc29f82a68ec238" providerId="Windows Live" clId="Web-{2BA0582F-ED6A-4322-9B89-0A1EA47FD4FC}" dt="2022-03-27T15:55:55.894" v="356"/>
          <ac:spMkLst>
            <pc:docMk/>
            <pc:sldMk cId="1695479771" sldId="265"/>
            <ac:spMk id="2" creationId="{5F37EAB1-5FCC-4436-AB24-183B84337BE2}"/>
          </ac:spMkLst>
        </pc:spChg>
        <pc:spChg chg="del">
          <ac:chgData name="Черкавская Кристна" userId="3cc29f82a68ec238" providerId="Windows Live" clId="Web-{2BA0582F-ED6A-4322-9B89-0A1EA47FD4FC}" dt="2022-03-27T15:55:58.956" v="357"/>
          <ac:spMkLst>
            <pc:docMk/>
            <pc:sldMk cId="1695479771" sldId="265"/>
            <ac:spMk id="3" creationId="{EA7187ED-B5AD-4EE0-1E18-5DB1741FABD7}"/>
          </ac:spMkLst>
        </pc:spChg>
        <pc:spChg chg="add mod">
          <ac:chgData name="Черкавская Кристна" userId="3cc29f82a68ec238" providerId="Windows Live" clId="Web-{2BA0582F-ED6A-4322-9B89-0A1EA47FD4FC}" dt="2022-03-27T16:02:52.762" v="427" actId="20577"/>
          <ac:spMkLst>
            <pc:docMk/>
            <pc:sldMk cId="1695479771" sldId="265"/>
            <ac:spMk id="5" creationId="{3AC2E57C-CE7D-B04A-10B1-9E4D7CF91B12}"/>
          </ac:spMkLst>
        </pc:spChg>
        <pc:spChg chg="add del">
          <ac:chgData name="Черкавская Кристна" userId="3cc29f82a68ec238" providerId="Windows Live" clId="Web-{2BA0582F-ED6A-4322-9B89-0A1EA47FD4FC}" dt="2022-03-27T15:57:50.943" v="361"/>
          <ac:spMkLst>
            <pc:docMk/>
            <pc:sldMk cId="1695479771" sldId="265"/>
            <ac:spMk id="17" creationId="{92B0CFF1-78D7-4A83-A95E-71F9E3831622}"/>
          </ac:spMkLst>
        </pc:spChg>
        <pc:spChg chg="add">
          <ac:chgData name="Черкавская Кристна" userId="3cc29f82a68ec238" providerId="Windows Live" clId="Web-{2BA0582F-ED6A-4322-9B89-0A1EA47FD4FC}" dt="2022-03-27T15:57:50.943" v="361"/>
          <ac:spMkLst>
            <pc:docMk/>
            <pc:sldMk cId="1695479771" sldId="265"/>
            <ac:spMk id="22" creationId="{92B0CFF1-78D7-4A83-A95E-71F9E3831622}"/>
          </ac:spMkLst>
        </pc:spChg>
        <pc:spChg chg="add">
          <ac:chgData name="Черкавская Кристна" userId="3cc29f82a68ec238" providerId="Windows Live" clId="Web-{2BA0582F-ED6A-4322-9B89-0A1EA47FD4FC}" dt="2022-03-27T15:57:50.943" v="361"/>
          <ac:spMkLst>
            <pc:docMk/>
            <pc:sldMk cId="1695479771" sldId="265"/>
            <ac:spMk id="24" creationId="{C34B9DE3-1715-4EE3-99FA-C9BC12F5DBA1}"/>
          </ac:spMkLst>
        </pc:spChg>
        <pc:picChg chg="add mod">
          <ac:chgData name="Черкавская Кристна" userId="3cc29f82a68ec238" providerId="Windows Live" clId="Web-{2BA0582F-ED6A-4322-9B89-0A1EA47FD4FC}" dt="2022-03-27T15:57:50.943" v="361"/>
          <ac:picMkLst>
            <pc:docMk/>
            <pc:sldMk cId="1695479771" sldId="265"/>
            <ac:picMk id="4" creationId="{3B341F48-329A-E6E5-F3B5-BDA209BC4414}"/>
          </ac:picMkLst>
        </pc:picChg>
        <pc:cxnChg chg="add del">
          <ac:chgData name="Черкавская Кристна" userId="3cc29f82a68ec238" providerId="Windows Live" clId="Web-{2BA0582F-ED6A-4322-9B89-0A1EA47FD4FC}" dt="2022-03-27T15:57:50.943" v="361"/>
          <ac:cxnSpMkLst>
            <pc:docMk/>
            <pc:sldMk cId="1695479771" sldId="265"/>
            <ac:cxnSpMk id="9" creationId="{108D74AC-B125-4E11-BA53-E9E383966DF8}"/>
          </ac:cxnSpMkLst>
        </pc:cxnChg>
        <pc:cxnChg chg="add del">
          <ac:chgData name="Черкавская Кристна" userId="3cc29f82a68ec238" providerId="Windows Live" clId="Web-{2BA0582F-ED6A-4322-9B89-0A1EA47FD4FC}" dt="2022-03-27T15:57:50.943" v="361"/>
          <ac:cxnSpMkLst>
            <pc:docMk/>
            <pc:sldMk cId="1695479771" sldId="265"/>
            <ac:cxnSpMk id="11" creationId="{9DC76EBE-FB9D-4054-B5D8-19E3EAFE40B2}"/>
          </ac:cxnSpMkLst>
        </pc:cxnChg>
        <pc:cxnChg chg="add del">
          <ac:chgData name="Черкавская Кристна" userId="3cc29f82a68ec238" providerId="Windows Live" clId="Web-{2BA0582F-ED6A-4322-9B89-0A1EA47FD4FC}" dt="2022-03-27T15:57:50.943" v="361"/>
          <ac:cxnSpMkLst>
            <pc:docMk/>
            <pc:sldMk cId="1695479771" sldId="265"/>
            <ac:cxnSpMk id="13" creationId="{7DA568B4-06BE-42A6-A5B6-A0FC251DAE00}"/>
          </ac:cxnSpMkLst>
        </pc:cxnChg>
        <pc:cxnChg chg="add del">
          <ac:chgData name="Черкавская Кристна" userId="3cc29f82a68ec238" providerId="Windows Live" clId="Web-{2BA0582F-ED6A-4322-9B89-0A1EA47FD4FC}" dt="2022-03-27T15:57:50.943" v="361"/>
          <ac:cxnSpMkLst>
            <pc:docMk/>
            <pc:sldMk cId="1695479771" sldId="265"/>
            <ac:cxnSpMk id="15" creationId="{ACC85BFE-0D03-41B5-87E4-5FA667FA5588}"/>
          </ac:cxnSpMkLst>
        </pc:cxnChg>
        <pc:cxnChg chg="add">
          <ac:chgData name="Черкавская Кристна" userId="3cc29f82a68ec238" providerId="Windows Live" clId="Web-{2BA0582F-ED6A-4322-9B89-0A1EA47FD4FC}" dt="2022-03-27T15:57:50.943" v="361"/>
          <ac:cxnSpMkLst>
            <pc:docMk/>
            <pc:sldMk cId="1695479771" sldId="265"/>
            <ac:cxnSpMk id="26" creationId="{6108BD3D-CFD0-4A15-ACF6-EBC254CD7CF1}"/>
          </ac:cxnSpMkLst>
        </pc:cxnChg>
        <pc:cxnChg chg="add">
          <ac:chgData name="Черкавская Кристна" userId="3cc29f82a68ec238" providerId="Windows Live" clId="Web-{2BA0582F-ED6A-4322-9B89-0A1EA47FD4FC}" dt="2022-03-27T15:57:50.943" v="361"/>
          <ac:cxnSpMkLst>
            <pc:docMk/>
            <pc:sldMk cId="1695479771" sldId="265"/>
            <ac:cxnSpMk id="28" creationId="{DB2019E5-6C31-4640-A135-6BBA7FFCF694}"/>
          </ac:cxnSpMkLst>
        </pc:cxnChg>
      </pc:sldChg>
      <pc:sldChg chg="addSp delSp modSp new mod setBg addAnim modAnim">
        <pc:chgData name="Черкавская Кристна" userId="3cc29f82a68ec238" providerId="Windows Live" clId="Web-{2BA0582F-ED6A-4322-9B89-0A1EA47FD4FC}" dt="2022-03-27T16:35:05.506" v="696" actId="1076"/>
        <pc:sldMkLst>
          <pc:docMk/>
          <pc:sldMk cId="1575027487" sldId="266"/>
        </pc:sldMkLst>
        <pc:spChg chg="del">
          <ac:chgData name="Черкавская Кристна" userId="3cc29f82a68ec238" providerId="Windows Live" clId="Web-{2BA0582F-ED6A-4322-9B89-0A1EA47FD4FC}" dt="2022-03-27T16:04:31.186" v="430"/>
          <ac:spMkLst>
            <pc:docMk/>
            <pc:sldMk cId="1575027487" sldId="266"/>
            <ac:spMk id="2" creationId="{8B149EC3-3516-3C38-85FD-1D3807DB1307}"/>
          </ac:spMkLst>
        </pc:spChg>
        <pc:spChg chg="del">
          <ac:chgData name="Черкавская Кристна" userId="3cc29f82a68ec238" providerId="Windows Live" clId="Web-{2BA0582F-ED6A-4322-9B89-0A1EA47FD4FC}" dt="2022-03-27T16:04:27.342" v="429"/>
          <ac:spMkLst>
            <pc:docMk/>
            <pc:sldMk cId="1575027487" sldId="266"/>
            <ac:spMk id="3" creationId="{DE5D6D30-9884-0BBA-9AA3-50F631E85C24}"/>
          </ac:spMkLst>
        </pc:spChg>
        <pc:spChg chg="add mod">
          <ac:chgData name="Черкавская Кристна" userId="3cc29f82a68ec238" providerId="Windows Live" clId="Web-{2BA0582F-ED6A-4322-9B89-0A1EA47FD4FC}" dt="2022-03-27T16:17:14.171" v="580" actId="14100"/>
          <ac:spMkLst>
            <pc:docMk/>
            <pc:sldMk cId="1575027487" sldId="266"/>
            <ac:spMk id="10" creationId="{88CFA626-7AA6-5A1E-69A1-85ADCDD3321D}"/>
          </ac:spMkLst>
        </pc:spChg>
        <pc:spChg chg="add mod">
          <ac:chgData name="Черкавская Кристна" userId="3cc29f82a68ec238" providerId="Windows Live" clId="Web-{2BA0582F-ED6A-4322-9B89-0A1EA47FD4FC}" dt="2022-03-27T16:17:54.703" v="590" actId="1076"/>
          <ac:spMkLst>
            <pc:docMk/>
            <pc:sldMk cId="1575027487" sldId="266"/>
            <ac:spMk id="12" creationId="{E6133A50-73E8-0E82-5C9B-0BDFCD26B534}"/>
          </ac:spMkLst>
        </pc:spChg>
        <pc:spChg chg="add">
          <ac:chgData name="Черкавская Кристна" userId="3cc29f82a68ec238" providerId="Windows Live" clId="Web-{2BA0582F-ED6A-4322-9B89-0A1EA47FD4FC}" dt="2022-03-27T16:04:31.186" v="430"/>
          <ac:spMkLst>
            <pc:docMk/>
            <pc:sldMk cId="1575027487" sldId="266"/>
            <ac:spMk id="17" creationId="{92B0CFF1-78D7-4A83-A95E-71F9E3831622}"/>
          </ac:spMkLst>
        </pc:spChg>
        <pc:picChg chg="add mod ord">
          <ac:chgData name="Черкавская Кристна" userId="3cc29f82a68ec238" providerId="Windows Live" clId="Web-{2BA0582F-ED6A-4322-9B89-0A1EA47FD4FC}" dt="2022-03-27T16:04:31.186" v="430"/>
          <ac:picMkLst>
            <pc:docMk/>
            <pc:sldMk cId="1575027487" sldId="266"/>
            <ac:picMk id="4" creationId="{D42F20F3-0561-1A01-E19A-66FBEEFBC8C0}"/>
          </ac:picMkLst>
        </pc:picChg>
        <pc:picChg chg="add mod">
          <ac:chgData name="Черкавская Кристна" userId="3cc29f82a68ec238" providerId="Windows Live" clId="Web-{2BA0582F-ED6A-4322-9B89-0A1EA47FD4FC}" dt="2022-03-27T16:14:54.355" v="531" actId="1076"/>
          <ac:picMkLst>
            <pc:docMk/>
            <pc:sldMk cId="1575027487" sldId="266"/>
            <ac:picMk id="5" creationId="{DABE113B-D8C4-EFD4-F3BE-AEAA056A70A6}"/>
          </ac:picMkLst>
        </pc:picChg>
        <pc:picChg chg="add mod">
          <ac:chgData name="Черкавская Кристна" userId="3cc29f82a68ec238" providerId="Windows Live" clId="Web-{2BA0582F-ED6A-4322-9B89-0A1EA47FD4FC}" dt="2022-03-27T16:14:23.151" v="521" actId="1076"/>
          <ac:picMkLst>
            <pc:docMk/>
            <pc:sldMk cId="1575027487" sldId="266"/>
            <ac:picMk id="6" creationId="{4DEFD351-612E-BE60-179E-4CD9B37B7B2F}"/>
          </ac:picMkLst>
        </pc:picChg>
        <pc:picChg chg="add mod">
          <ac:chgData name="Черкавская Кристна" userId="3cc29f82a68ec238" providerId="Windows Live" clId="Web-{2BA0582F-ED6A-4322-9B89-0A1EA47FD4FC}" dt="2022-03-27T16:14:35.370" v="525" actId="1076"/>
          <ac:picMkLst>
            <pc:docMk/>
            <pc:sldMk cId="1575027487" sldId="266"/>
            <ac:picMk id="7" creationId="{9A5BA4E4-99BF-0B05-8660-58BC1995B8C1}"/>
          </ac:picMkLst>
        </pc:picChg>
        <pc:picChg chg="add mod">
          <ac:chgData name="Черкавская Кристна" userId="3cc29f82a68ec238" providerId="Windows Live" clId="Web-{2BA0582F-ED6A-4322-9B89-0A1EA47FD4FC}" dt="2022-03-27T16:15:00.074" v="532" actId="1076"/>
          <ac:picMkLst>
            <pc:docMk/>
            <pc:sldMk cId="1575027487" sldId="266"/>
            <ac:picMk id="8" creationId="{0C700F64-C991-0086-C762-CFBBFCBB9547}"/>
          </ac:picMkLst>
        </pc:picChg>
        <pc:picChg chg="add mod">
          <ac:chgData name="Черкавская Кристна" userId="3cc29f82a68ec238" providerId="Windows Live" clId="Web-{2BA0582F-ED6A-4322-9B89-0A1EA47FD4FC}" dt="2022-03-27T16:35:05.506" v="696" actId="1076"/>
          <ac:picMkLst>
            <pc:docMk/>
            <pc:sldMk cId="1575027487" sldId="266"/>
            <ac:picMk id="14" creationId="{DA4B345C-0AFC-5590-5A16-A38789468068}"/>
          </ac:picMkLst>
        </pc:picChg>
        <pc:cxnChg chg="add">
          <ac:chgData name="Черкавская Кристна" userId="3cc29f82a68ec238" providerId="Windows Live" clId="Web-{2BA0582F-ED6A-4322-9B89-0A1EA47FD4FC}" dt="2022-03-27T16:04:31.186" v="430"/>
          <ac:cxnSpMkLst>
            <pc:docMk/>
            <pc:sldMk cId="1575027487" sldId="266"/>
            <ac:cxnSpMk id="9" creationId="{108D74AC-B125-4E11-BA53-E9E383966DF8}"/>
          </ac:cxnSpMkLst>
        </pc:cxnChg>
        <pc:cxnChg chg="add">
          <ac:chgData name="Черкавская Кристна" userId="3cc29f82a68ec238" providerId="Windows Live" clId="Web-{2BA0582F-ED6A-4322-9B89-0A1EA47FD4FC}" dt="2022-03-27T16:04:31.186" v="430"/>
          <ac:cxnSpMkLst>
            <pc:docMk/>
            <pc:sldMk cId="1575027487" sldId="266"/>
            <ac:cxnSpMk id="11" creationId="{9DC76EBE-FB9D-4054-B5D8-19E3EAFE40B2}"/>
          </ac:cxnSpMkLst>
        </pc:cxnChg>
        <pc:cxnChg chg="add">
          <ac:chgData name="Черкавская Кристна" userId="3cc29f82a68ec238" providerId="Windows Live" clId="Web-{2BA0582F-ED6A-4322-9B89-0A1EA47FD4FC}" dt="2022-03-27T16:04:31.186" v="430"/>
          <ac:cxnSpMkLst>
            <pc:docMk/>
            <pc:sldMk cId="1575027487" sldId="266"/>
            <ac:cxnSpMk id="13" creationId="{7DA568B4-06BE-42A6-A5B6-A0FC251DAE00}"/>
          </ac:cxnSpMkLst>
        </pc:cxnChg>
        <pc:cxnChg chg="add">
          <ac:chgData name="Черкавская Кристна" userId="3cc29f82a68ec238" providerId="Windows Live" clId="Web-{2BA0582F-ED6A-4322-9B89-0A1EA47FD4FC}" dt="2022-03-27T16:04:31.186" v="430"/>
          <ac:cxnSpMkLst>
            <pc:docMk/>
            <pc:sldMk cId="1575027487" sldId="266"/>
            <ac:cxnSpMk id="15" creationId="{ACC85BFE-0D03-41B5-87E4-5FA667FA5588}"/>
          </ac:cxnSpMkLst>
        </pc:cxnChg>
      </pc:sldChg>
      <pc:sldChg chg="addSp delSp modSp new mod setBg addAnim modAnim">
        <pc:chgData name="Черкавская Кристна" userId="3cc29f82a68ec238" providerId="Windows Live" clId="Web-{2BA0582F-ED6A-4322-9B89-0A1EA47FD4FC}" dt="2022-03-27T16:35:37.131" v="702" actId="1076"/>
        <pc:sldMkLst>
          <pc:docMk/>
          <pc:sldMk cId="2018383701" sldId="267"/>
        </pc:sldMkLst>
        <pc:spChg chg="del">
          <ac:chgData name="Черкавская Кристна" userId="3cc29f82a68ec238" providerId="Windows Live" clId="Web-{2BA0582F-ED6A-4322-9B89-0A1EA47FD4FC}" dt="2022-03-27T16:07:43.346" v="433"/>
          <ac:spMkLst>
            <pc:docMk/>
            <pc:sldMk cId="2018383701" sldId="267"/>
            <ac:spMk id="2" creationId="{F725B298-5E51-F50D-57A3-A0E876601E22}"/>
          </ac:spMkLst>
        </pc:spChg>
        <pc:spChg chg="del">
          <ac:chgData name="Черкавская Кристна" userId="3cc29f82a68ec238" providerId="Windows Live" clId="Web-{2BA0582F-ED6A-4322-9B89-0A1EA47FD4FC}" dt="2022-03-27T16:07:39.018" v="432"/>
          <ac:spMkLst>
            <pc:docMk/>
            <pc:sldMk cId="2018383701" sldId="267"/>
            <ac:spMk id="3" creationId="{3620BD28-336A-4666-8660-DFCE4D1AC2E9}"/>
          </ac:spMkLst>
        </pc:spChg>
        <pc:spChg chg="add mod">
          <ac:chgData name="Черкавская Кристна" userId="3cc29f82a68ec238" providerId="Windows Live" clId="Web-{2BA0582F-ED6A-4322-9B89-0A1EA47FD4FC}" dt="2022-03-27T16:11:01.131" v="503" actId="14100"/>
          <ac:spMkLst>
            <pc:docMk/>
            <pc:sldMk cId="2018383701" sldId="267"/>
            <ac:spMk id="10" creationId="{C5DB7DD6-E40F-2B4C-B528-0D59AAAE40AF}"/>
          </ac:spMkLst>
        </pc:spChg>
        <pc:spChg chg="add mod">
          <ac:chgData name="Черкавская Кристна" userId="3cc29f82a68ec238" providerId="Windows Live" clId="Web-{2BA0582F-ED6A-4322-9B89-0A1EA47FD4FC}" dt="2022-03-27T16:12:00.742" v="514" actId="1076"/>
          <ac:spMkLst>
            <pc:docMk/>
            <pc:sldMk cId="2018383701" sldId="267"/>
            <ac:spMk id="12" creationId="{7B4FF2E1-EDD3-556F-193A-0974A9272F4C}"/>
          </ac:spMkLst>
        </pc:spChg>
        <pc:spChg chg="add">
          <ac:chgData name="Черкавская Кристна" userId="3cc29f82a68ec238" providerId="Windows Live" clId="Web-{2BA0582F-ED6A-4322-9B89-0A1EA47FD4FC}" dt="2022-03-27T16:07:43.346" v="433"/>
          <ac:spMkLst>
            <pc:docMk/>
            <pc:sldMk cId="2018383701" sldId="267"/>
            <ac:spMk id="17" creationId="{92B0CFF1-78D7-4A83-A95E-71F9E3831622}"/>
          </ac:spMkLst>
        </pc:spChg>
        <pc:picChg chg="add mod ord">
          <ac:chgData name="Черкавская Кристна" userId="3cc29f82a68ec238" providerId="Windows Live" clId="Web-{2BA0582F-ED6A-4322-9B89-0A1EA47FD4FC}" dt="2022-03-27T16:11:10.429" v="504" actId="1076"/>
          <ac:picMkLst>
            <pc:docMk/>
            <pc:sldMk cId="2018383701" sldId="267"/>
            <ac:picMk id="4" creationId="{A8753E31-57C6-1EE4-8485-D81357F1EA42}"/>
          </ac:picMkLst>
        </pc:picChg>
        <pc:picChg chg="add mod">
          <ac:chgData name="Черкавская Кристна" userId="3cc29f82a68ec238" providerId="Windows Live" clId="Web-{2BA0582F-ED6A-4322-9B89-0A1EA47FD4FC}" dt="2022-03-27T16:08:55.598" v="460" actId="14100"/>
          <ac:picMkLst>
            <pc:docMk/>
            <pc:sldMk cId="2018383701" sldId="267"/>
            <ac:picMk id="5" creationId="{AB40B6F9-700A-3B78-EB4E-E3EBF28F9684}"/>
          </ac:picMkLst>
        </pc:picChg>
        <pc:picChg chg="add mod">
          <ac:chgData name="Черкавская Кристна" userId="3cc29f82a68ec238" providerId="Windows Live" clId="Web-{2BA0582F-ED6A-4322-9B89-0A1EA47FD4FC}" dt="2022-03-27T16:08:51.769" v="459" actId="1076"/>
          <ac:picMkLst>
            <pc:docMk/>
            <pc:sldMk cId="2018383701" sldId="267"/>
            <ac:picMk id="6" creationId="{45BB68C7-66AF-D03E-8000-6DE88F05040D}"/>
          </ac:picMkLst>
        </pc:picChg>
        <pc:picChg chg="add mod">
          <ac:chgData name="Черкавская Кристна" userId="3cc29f82a68ec238" providerId="Windows Live" clId="Web-{2BA0582F-ED6A-4322-9B89-0A1EA47FD4FC}" dt="2022-03-27T16:08:43.035" v="455" actId="1076"/>
          <ac:picMkLst>
            <pc:docMk/>
            <pc:sldMk cId="2018383701" sldId="267"/>
            <ac:picMk id="7" creationId="{0A45E6CC-9C4E-D216-B6BB-785C2B5AC203}"/>
          </ac:picMkLst>
        </pc:picChg>
        <pc:picChg chg="add mod">
          <ac:chgData name="Черкавская Кристна" userId="3cc29f82a68ec238" providerId="Windows Live" clId="Web-{2BA0582F-ED6A-4322-9B89-0A1EA47FD4FC}" dt="2022-03-27T16:08:35.800" v="451" actId="14100"/>
          <ac:picMkLst>
            <pc:docMk/>
            <pc:sldMk cId="2018383701" sldId="267"/>
            <ac:picMk id="8" creationId="{1ED62D5A-E904-F2EF-945D-08CEDBA39110}"/>
          </ac:picMkLst>
        </pc:picChg>
        <pc:picChg chg="add del mod">
          <ac:chgData name="Черкавская Кристна" userId="3cc29f82a68ec238" providerId="Windows Live" clId="Web-{2BA0582F-ED6A-4322-9B89-0A1EA47FD4FC}" dt="2022-03-27T16:35:19.381" v="698"/>
          <ac:picMkLst>
            <pc:docMk/>
            <pc:sldMk cId="2018383701" sldId="267"/>
            <ac:picMk id="14" creationId="{67CF6BEA-60F6-962D-209D-AC1297B79316}"/>
          </ac:picMkLst>
        </pc:picChg>
        <pc:picChg chg="add mod">
          <ac:chgData name="Черкавская Кристна" userId="3cc29f82a68ec238" providerId="Windows Live" clId="Web-{2BA0582F-ED6A-4322-9B89-0A1EA47FD4FC}" dt="2022-03-27T16:35:37.131" v="702" actId="1076"/>
          <ac:picMkLst>
            <pc:docMk/>
            <pc:sldMk cId="2018383701" sldId="267"/>
            <ac:picMk id="18" creationId="{BC548738-55CA-EF24-CA9F-46CFC1B6E41A}"/>
          </ac:picMkLst>
        </pc:picChg>
        <pc:cxnChg chg="add">
          <ac:chgData name="Черкавская Кристна" userId="3cc29f82a68ec238" providerId="Windows Live" clId="Web-{2BA0582F-ED6A-4322-9B89-0A1EA47FD4FC}" dt="2022-03-27T16:07:43.346" v="433"/>
          <ac:cxnSpMkLst>
            <pc:docMk/>
            <pc:sldMk cId="2018383701" sldId="267"/>
            <ac:cxnSpMk id="9" creationId="{108D74AC-B125-4E11-BA53-E9E383966DF8}"/>
          </ac:cxnSpMkLst>
        </pc:cxnChg>
        <pc:cxnChg chg="add">
          <ac:chgData name="Черкавская Кристна" userId="3cc29f82a68ec238" providerId="Windows Live" clId="Web-{2BA0582F-ED6A-4322-9B89-0A1EA47FD4FC}" dt="2022-03-27T16:07:43.346" v="433"/>
          <ac:cxnSpMkLst>
            <pc:docMk/>
            <pc:sldMk cId="2018383701" sldId="267"/>
            <ac:cxnSpMk id="11" creationId="{9DC76EBE-FB9D-4054-B5D8-19E3EAFE40B2}"/>
          </ac:cxnSpMkLst>
        </pc:cxnChg>
        <pc:cxnChg chg="add">
          <ac:chgData name="Черкавская Кристна" userId="3cc29f82a68ec238" providerId="Windows Live" clId="Web-{2BA0582F-ED6A-4322-9B89-0A1EA47FD4FC}" dt="2022-03-27T16:07:43.346" v="433"/>
          <ac:cxnSpMkLst>
            <pc:docMk/>
            <pc:sldMk cId="2018383701" sldId="267"/>
            <ac:cxnSpMk id="13" creationId="{7DA568B4-06BE-42A6-A5B6-A0FC251DAE00}"/>
          </ac:cxnSpMkLst>
        </pc:cxnChg>
        <pc:cxnChg chg="add">
          <ac:chgData name="Черкавская Кристна" userId="3cc29f82a68ec238" providerId="Windows Live" clId="Web-{2BA0582F-ED6A-4322-9B89-0A1EA47FD4FC}" dt="2022-03-27T16:07:43.346" v="433"/>
          <ac:cxnSpMkLst>
            <pc:docMk/>
            <pc:sldMk cId="2018383701" sldId="267"/>
            <ac:cxnSpMk id="15" creationId="{ACC85BFE-0D03-41B5-87E4-5FA667FA5588}"/>
          </ac:cxnSpMkLst>
        </pc:cxnChg>
      </pc:sldChg>
      <pc:sldChg chg="addSp delSp modSp new mod ord setBg">
        <pc:chgData name="Черкавская Кристна" userId="3cc29f82a68ec238" providerId="Windows Live" clId="Web-{2BA0582F-ED6A-4322-9B89-0A1EA47FD4FC}" dt="2022-03-27T16:21:16.207" v="632" actId="14100"/>
        <pc:sldMkLst>
          <pc:docMk/>
          <pc:sldMk cId="2671998630" sldId="268"/>
        </pc:sldMkLst>
        <pc:spChg chg="del">
          <ac:chgData name="Черкавская Кристна" userId="3cc29f82a68ec238" providerId="Windows Live" clId="Web-{2BA0582F-ED6A-4322-9B89-0A1EA47FD4FC}" dt="2022-03-27T16:19:10.298" v="594"/>
          <ac:spMkLst>
            <pc:docMk/>
            <pc:sldMk cId="2671998630" sldId="268"/>
            <ac:spMk id="2" creationId="{3C3DC196-828A-AF5C-8940-149EA0EF2A5E}"/>
          </ac:spMkLst>
        </pc:spChg>
        <pc:spChg chg="del">
          <ac:chgData name="Черкавская Кристна" userId="3cc29f82a68ec238" providerId="Windows Live" clId="Web-{2BA0582F-ED6A-4322-9B89-0A1EA47FD4FC}" dt="2022-03-27T16:19:04.985" v="593"/>
          <ac:spMkLst>
            <pc:docMk/>
            <pc:sldMk cId="2671998630" sldId="268"/>
            <ac:spMk id="3" creationId="{FAC15F7E-D867-193A-690A-1EA5635A415E}"/>
          </ac:spMkLst>
        </pc:spChg>
        <pc:spChg chg="add mod">
          <ac:chgData name="Черкавская Кристна" userId="3cc29f82a68ec238" providerId="Windows Live" clId="Web-{2BA0582F-ED6A-4322-9B89-0A1EA47FD4FC}" dt="2022-03-27T16:21:16.207" v="632" actId="14100"/>
          <ac:spMkLst>
            <pc:docMk/>
            <pc:sldMk cId="2671998630" sldId="268"/>
            <ac:spMk id="5" creationId="{D4F938D7-F21D-F5F3-9303-51700B3B4651}"/>
          </ac:spMkLst>
        </pc:spChg>
        <pc:spChg chg="add del">
          <ac:chgData name="Черкавская Кристна" userId="3cc29f82a68ec238" providerId="Windows Live" clId="Web-{2BA0582F-ED6A-4322-9B89-0A1EA47FD4FC}" dt="2022-03-27T16:19:50.627" v="596"/>
          <ac:spMkLst>
            <pc:docMk/>
            <pc:sldMk cId="2671998630" sldId="268"/>
            <ac:spMk id="17" creationId="{92B0CFF1-78D7-4A83-A95E-71F9E3831622}"/>
          </ac:spMkLst>
        </pc:spChg>
        <pc:spChg chg="add del">
          <ac:chgData name="Черкавская Кристна" userId="3cc29f82a68ec238" providerId="Windows Live" clId="Web-{2BA0582F-ED6A-4322-9B89-0A1EA47FD4FC}" dt="2022-03-27T16:19:50.627" v="596"/>
          <ac:spMkLst>
            <pc:docMk/>
            <pc:sldMk cId="2671998630" sldId="268"/>
            <ac:spMk id="19" creationId="{86C910EB-BFA3-4C5F-AECA-B06DE3A6D64F}"/>
          </ac:spMkLst>
        </pc:spChg>
        <pc:spChg chg="add">
          <ac:chgData name="Черкавская Кристна" userId="3cc29f82a68ec238" providerId="Windows Live" clId="Web-{2BA0582F-ED6A-4322-9B89-0A1EA47FD4FC}" dt="2022-03-27T16:19:50.627" v="596"/>
          <ac:spMkLst>
            <pc:docMk/>
            <pc:sldMk cId="2671998630" sldId="268"/>
            <ac:spMk id="28" creationId="{92B0CFF1-78D7-4A83-A95E-71F9E3831622}"/>
          </ac:spMkLst>
        </pc:spChg>
        <pc:picChg chg="add mod ord">
          <ac:chgData name="Черкавская Кристна" userId="3cc29f82a68ec238" providerId="Windows Live" clId="Web-{2BA0582F-ED6A-4322-9B89-0A1EA47FD4FC}" dt="2022-03-27T16:19:50.627" v="596"/>
          <ac:picMkLst>
            <pc:docMk/>
            <pc:sldMk cId="2671998630" sldId="268"/>
            <ac:picMk id="4" creationId="{CE1D4CE9-1219-B6D0-E990-C9C701CA78AA}"/>
          </ac:picMkLst>
        </pc:picChg>
        <pc:cxnChg chg="add del">
          <ac:chgData name="Черкавская Кристна" userId="3cc29f82a68ec238" providerId="Windows Live" clId="Web-{2BA0582F-ED6A-4322-9B89-0A1EA47FD4FC}" dt="2022-03-27T16:19:50.627" v="596"/>
          <ac:cxnSpMkLst>
            <pc:docMk/>
            <pc:sldMk cId="2671998630" sldId="268"/>
            <ac:cxnSpMk id="9" creationId="{108D74AC-B125-4E11-BA53-E9E383966DF8}"/>
          </ac:cxnSpMkLst>
        </pc:cxnChg>
        <pc:cxnChg chg="add del">
          <ac:chgData name="Черкавская Кристна" userId="3cc29f82a68ec238" providerId="Windows Live" clId="Web-{2BA0582F-ED6A-4322-9B89-0A1EA47FD4FC}" dt="2022-03-27T16:19:50.627" v="596"/>
          <ac:cxnSpMkLst>
            <pc:docMk/>
            <pc:sldMk cId="2671998630" sldId="268"/>
            <ac:cxnSpMk id="11" creationId="{9DC76EBE-FB9D-4054-B5D8-19E3EAFE40B2}"/>
          </ac:cxnSpMkLst>
        </pc:cxnChg>
        <pc:cxnChg chg="add del">
          <ac:chgData name="Черкавская Кристна" userId="3cc29f82a68ec238" providerId="Windows Live" clId="Web-{2BA0582F-ED6A-4322-9B89-0A1EA47FD4FC}" dt="2022-03-27T16:19:50.627" v="596"/>
          <ac:cxnSpMkLst>
            <pc:docMk/>
            <pc:sldMk cId="2671998630" sldId="268"/>
            <ac:cxnSpMk id="13" creationId="{7DA568B4-06BE-42A6-A5B6-A0FC251DAE00}"/>
          </ac:cxnSpMkLst>
        </pc:cxnChg>
        <pc:cxnChg chg="add del">
          <ac:chgData name="Черкавская Кристна" userId="3cc29f82a68ec238" providerId="Windows Live" clId="Web-{2BA0582F-ED6A-4322-9B89-0A1EA47FD4FC}" dt="2022-03-27T16:19:50.627" v="596"/>
          <ac:cxnSpMkLst>
            <pc:docMk/>
            <pc:sldMk cId="2671998630" sldId="268"/>
            <ac:cxnSpMk id="15" creationId="{ACC85BFE-0D03-41B5-87E4-5FA667FA5588}"/>
          </ac:cxnSpMkLst>
        </pc:cxnChg>
        <pc:cxnChg chg="add del">
          <ac:chgData name="Черкавская Кристна" userId="3cc29f82a68ec238" providerId="Windows Live" clId="Web-{2BA0582F-ED6A-4322-9B89-0A1EA47FD4FC}" dt="2022-03-27T16:19:50.627" v="596"/>
          <ac:cxnSpMkLst>
            <pc:docMk/>
            <pc:sldMk cId="2671998630" sldId="268"/>
            <ac:cxnSpMk id="21" creationId="{6108BD3D-CFD0-4A15-ACF6-EBC254CD7CF1}"/>
          </ac:cxnSpMkLst>
        </pc:cxnChg>
        <pc:cxnChg chg="add del">
          <ac:chgData name="Черкавская Кристна" userId="3cc29f82a68ec238" providerId="Windows Live" clId="Web-{2BA0582F-ED6A-4322-9B89-0A1EA47FD4FC}" dt="2022-03-27T16:19:50.627" v="596"/>
          <ac:cxnSpMkLst>
            <pc:docMk/>
            <pc:sldMk cId="2671998630" sldId="268"/>
            <ac:cxnSpMk id="23" creationId="{DB2019E5-6C31-4640-A135-6BBA7FFCF694}"/>
          </ac:cxnSpMkLst>
        </pc:cxnChg>
        <pc:cxnChg chg="add">
          <ac:chgData name="Черкавская Кристна" userId="3cc29f82a68ec238" providerId="Windows Live" clId="Web-{2BA0582F-ED6A-4322-9B89-0A1EA47FD4FC}" dt="2022-03-27T16:19:50.627" v="596"/>
          <ac:cxnSpMkLst>
            <pc:docMk/>
            <pc:sldMk cId="2671998630" sldId="268"/>
            <ac:cxnSpMk id="30" creationId="{CC7C49D1-7D30-4EB5-A80A-BE1E9B477084}"/>
          </ac:cxnSpMkLst>
        </pc:cxnChg>
        <pc:cxnChg chg="add">
          <ac:chgData name="Черкавская Кристна" userId="3cc29f82a68ec238" providerId="Windows Live" clId="Web-{2BA0582F-ED6A-4322-9B89-0A1EA47FD4FC}" dt="2022-03-27T16:19:50.627" v="596"/>
          <ac:cxnSpMkLst>
            <pc:docMk/>
            <pc:sldMk cId="2671998630" sldId="268"/>
            <ac:cxnSpMk id="32" creationId="{4105C5B1-BB24-4A5C-87B3-3B75CD259422}"/>
          </ac:cxnSpMkLst>
        </pc:cxnChg>
        <pc:cxnChg chg="add">
          <ac:chgData name="Черкавская Кристна" userId="3cc29f82a68ec238" providerId="Windows Live" clId="Web-{2BA0582F-ED6A-4322-9B89-0A1EA47FD4FC}" dt="2022-03-27T16:19:50.627" v="596"/>
          <ac:cxnSpMkLst>
            <pc:docMk/>
            <pc:sldMk cId="2671998630" sldId="268"/>
            <ac:cxnSpMk id="34" creationId="{4C9A9BAE-34E3-4B7D-BC11-8513657636D2}"/>
          </ac:cxnSpMkLst>
        </pc:cxnChg>
      </pc:sldChg>
    </pc:docChg>
  </pc:docChgLst>
  <pc:docChgLst>
    <pc:chgData name="Черкавская Кристна" userId="3cc29f82a68ec238" providerId="Windows Live" clId="Web-{0E14FA59-5FE7-41B9-883F-3073EE7ECCDF}"/>
    <pc:docChg chg="addSld modSld">
      <pc:chgData name="Черкавская Кристна" userId="3cc29f82a68ec238" providerId="Windows Live" clId="Web-{0E14FA59-5FE7-41B9-883F-3073EE7ECCDF}" dt="2022-03-27T14:35:16.362" v="843" actId="1076"/>
      <pc:docMkLst>
        <pc:docMk/>
      </pc:docMkLst>
      <pc:sldChg chg="addSp delSp modSp addAnim delAnim modAnim">
        <pc:chgData name="Черкавская Кристна" userId="3cc29f82a68ec238" providerId="Windows Live" clId="Web-{0E14FA59-5FE7-41B9-883F-3073EE7ECCDF}" dt="2022-03-27T13:53:26.820" v="510" actId="1076"/>
        <pc:sldMkLst>
          <pc:docMk/>
          <pc:sldMk cId="1351651579" sldId="256"/>
        </pc:sldMkLst>
        <pc:spChg chg="add mod">
          <ac:chgData name="Черкавская Кристна" userId="3cc29f82a68ec238" providerId="Windows Live" clId="Web-{0E14FA59-5FE7-41B9-883F-3073EE7ECCDF}" dt="2022-03-27T13:53:26.820" v="510" actId="1076"/>
          <ac:spMkLst>
            <pc:docMk/>
            <pc:sldMk cId="1351651579" sldId="256"/>
            <ac:spMk id="9" creationId="{C8E285FF-0A30-C4A1-EFF0-CBF3F37AC67F}"/>
          </ac:spMkLst>
        </pc:spChg>
        <pc:spChg chg="add mod">
          <ac:chgData name="Черкавская Кристна" userId="3cc29f82a68ec238" providerId="Windows Live" clId="Web-{0E14FA59-5FE7-41B9-883F-3073EE7ECCDF}" dt="2022-03-27T13:20:59.513" v="153" actId="1076"/>
          <ac:spMkLst>
            <pc:docMk/>
            <pc:sldMk cId="1351651579" sldId="256"/>
            <ac:spMk id="10" creationId="{8012DEC8-2F3F-4913-A451-F856990E007C}"/>
          </ac:spMkLst>
        </pc:spChg>
        <pc:spChg chg="add del mod">
          <ac:chgData name="Черкавская Кристна" userId="3cc29f82a68ec238" providerId="Windows Live" clId="Web-{0E14FA59-5FE7-41B9-883F-3073EE7ECCDF}" dt="2022-03-27T13:43:48.100" v="417"/>
          <ac:spMkLst>
            <pc:docMk/>
            <pc:sldMk cId="1351651579" sldId="256"/>
            <ac:spMk id="11" creationId="{CFCD5B44-B015-37F8-3685-CC4E0AAAB6C0}"/>
          </ac:spMkLst>
        </pc:spChg>
        <pc:spChg chg="add del">
          <ac:chgData name="Черкавская Кристна" userId="3cc29f82a68ec238" providerId="Windows Live" clId="Web-{0E14FA59-5FE7-41B9-883F-3073EE7ECCDF}" dt="2022-03-27T12:58:12.802" v="4"/>
          <ac:spMkLst>
            <pc:docMk/>
            <pc:sldMk cId="1351651579" sldId="256"/>
            <ac:spMk id="18" creationId="{92B0CFF1-78D7-4A83-A95E-71F9E3831622}"/>
          </ac:spMkLst>
        </pc:spChg>
        <pc:spChg chg="add del">
          <ac:chgData name="Черкавская Кристна" userId="3cc29f82a68ec238" providerId="Windows Live" clId="Web-{0E14FA59-5FE7-41B9-883F-3073EE7ECCDF}" dt="2022-03-27T12:58:12.802" v="3"/>
          <ac:spMkLst>
            <pc:docMk/>
            <pc:sldMk cId="1351651579" sldId="256"/>
            <ac:spMk id="33" creationId="{92B0CFF1-78D7-4A83-A95E-71F9E3831622}"/>
          </ac:spMkLst>
        </pc:spChg>
        <pc:spChg chg="add">
          <ac:chgData name="Черкавская Кристна" userId="3cc29f82a68ec238" providerId="Windows Live" clId="Web-{0E14FA59-5FE7-41B9-883F-3073EE7ECCDF}" dt="2022-03-27T12:58:12.802" v="4"/>
          <ac:spMkLst>
            <pc:docMk/>
            <pc:sldMk cId="1351651579" sldId="256"/>
            <ac:spMk id="41" creationId="{92B0CFF1-78D7-4A83-A95E-71F9E3831622}"/>
          </ac:spMkLst>
        </pc:spChg>
        <pc:picChg chg="add mod">
          <ac:chgData name="Черкавская Кристна" userId="3cc29f82a68ec238" providerId="Windows Live" clId="Web-{0E14FA59-5FE7-41B9-883F-3073EE7ECCDF}" dt="2022-03-27T13:40:50.407" v="374" actId="1076"/>
          <ac:picMkLst>
            <pc:docMk/>
            <pc:sldMk cId="1351651579" sldId="256"/>
            <ac:picMk id="2" creationId="{E65AF6F1-8A57-26BC-82F0-622F2004C927}"/>
          </ac:picMkLst>
        </pc:picChg>
        <pc:picChg chg="add del mod">
          <ac:chgData name="Черкавская Кристна" userId="3cc29f82a68ec238" providerId="Windows Live" clId="Web-{0E14FA59-5FE7-41B9-883F-3073EE7ECCDF}" dt="2022-03-27T12:58:56.272" v="7"/>
          <ac:picMkLst>
            <pc:docMk/>
            <pc:sldMk cId="1351651579" sldId="256"/>
            <ac:picMk id="3" creationId="{1C7A8595-9379-2001-7D7B-A39BA8824586}"/>
          </ac:picMkLst>
        </pc:picChg>
        <pc:picChg chg="add mod">
          <ac:chgData name="Черкавская Кристна" userId="3cc29f82a68ec238" providerId="Windows Live" clId="Web-{0E14FA59-5FE7-41B9-883F-3073EE7ECCDF}" dt="2022-03-27T13:14:46.549" v="109" actId="14100"/>
          <ac:picMkLst>
            <pc:docMk/>
            <pc:sldMk cId="1351651579" sldId="256"/>
            <ac:picMk id="4" creationId="{F5658A59-F7EC-3958-4A30-977140A0A573}"/>
          </ac:picMkLst>
        </pc:picChg>
        <pc:picChg chg="del">
          <ac:chgData name="Черкавская Кристна" userId="3cc29f82a68ec238" providerId="Windows Live" clId="Web-{0E14FA59-5FE7-41B9-883F-3073EE7ECCDF}" dt="2022-03-27T12:57:45.941" v="0"/>
          <ac:picMkLst>
            <pc:docMk/>
            <pc:sldMk cId="1351651579" sldId="256"/>
            <ac:picMk id="5" creationId="{31D1D0C7-1131-A158-E9CF-C7C48FF06B1E}"/>
          </ac:picMkLst>
        </pc:picChg>
        <pc:picChg chg="add mod">
          <ac:chgData name="Черкавская Кристна" userId="3cc29f82a68ec238" providerId="Windows Live" clId="Web-{0E14FA59-5FE7-41B9-883F-3073EE7ECCDF}" dt="2022-03-27T13:14:49.206" v="110" actId="14100"/>
          <ac:picMkLst>
            <pc:docMk/>
            <pc:sldMk cId="1351651579" sldId="256"/>
            <ac:picMk id="6" creationId="{5D78089B-B3B8-814F-C7CB-D96AE2DAA48A}"/>
          </ac:picMkLst>
        </pc:picChg>
        <pc:picChg chg="add mod">
          <ac:chgData name="Черкавская Кристна" userId="3cc29f82a68ec238" providerId="Windows Live" clId="Web-{0E14FA59-5FE7-41B9-883F-3073EE7ECCDF}" dt="2022-03-27T13:22:37.094" v="160"/>
          <ac:picMkLst>
            <pc:docMk/>
            <pc:sldMk cId="1351651579" sldId="256"/>
            <ac:picMk id="7" creationId="{56B212A0-4DD4-F718-40F7-2F5711F2328D}"/>
          </ac:picMkLst>
        </pc:picChg>
        <pc:picChg chg="add mod">
          <ac:chgData name="Черкавская Кристна" userId="3cc29f82a68ec238" providerId="Windows Live" clId="Web-{0E14FA59-5FE7-41B9-883F-3073EE7ECCDF}" dt="2022-03-27T13:15:05.769" v="116" actId="14100"/>
          <ac:picMkLst>
            <pc:docMk/>
            <pc:sldMk cId="1351651579" sldId="256"/>
            <ac:picMk id="8" creationId="{461121A0-5554-78E3-2EC1-B516487F6058}"/>
          </ac:picMkLst>
        </pc:picChg>
        <pc:cxnChg chg="add del">
          <ac:chgData name="Черкавская Кристна" userId="3cc29f82a68ec238" providerId="Windows Live" clId="Web-{0E14FA59-5FE7-41B9-883F-3073EE7ECCDF}" dt="2022-03-27T12:58:12.802" v="4"/>
          <ac:cxnSpMkLst>
            <pc:docMk/>
            <pc:sldMk cId="1351651579" sldId="256"/>
            <ac:cxnSpMk id="16" creationId="{ACC85BFE-0D03-41B5-87E4-5FA667FA5588}"/>
          </ac:cxnSpMkLst>
        </pc:cxnChg>
        <pc:cxnChg chg="add del">
          <ac:chgData name="Черкавская Кристна" userId="3cc29f82a68ec238" providerId="Windows Live" clId="Web-{0E14FA59-5FE7-41B9-883F-3073EE7ECCDF}" dt="2022-03-27T12:58:12.802" v="4"/>
          <ac:cxnSpMkLst>
            <pc:docMk/>
            <pc:sldMk cId="1351651579" sldId="256"/>
            <ac:cxnSpMk id="17" creationId="{108D74AC-B125-4E11-BA53-E9E383966DF8}"/>
          </ac:cxnSpMkLst>
        </pc:cxnChg>
        <pc:cxnChg chg="add del">
          <ac:chgData name="Черкавская Кристна" userId="3cc29f82a68ec238" providerId="Windows Live" clId="Web-{0E14FA59-5FE7-41B9-883F-3073EE7ECCDF}" dt="2022-03-27T12:58:12.802" v="4"/>
          <ac:cxnSpMkLst>
            <pc:docMk/>
            <pc:sldMk cId="1351651579" sldId="256"/>
            <ac:cxnSpMk id="19" creationId="{9DC76EBE-FB9D-4054-B5D8-19E3EAFE40B2}"/>
          </ac:cxnSpMkLst>
        </pc:cxnChg>
        <pc:cxnChg chg="add del">
          <ac:chgData name="Черкавская Кристна" userId="3cc29f82a68ec238" providerId="Windows Live" clId="Web-{0E14FA59-5FE7-41B9-883F-3073EE7ECCDF}" dt="2022-03-27T12:58:12.802" v="4"/>
          <ac:cxnSpMkLst>
            <pc:docMk/>
            <pc:sldMk cId="1351651579" sldId="256"/>
            <ac:cxnSpMk id="20" creationId="{7DA568B4-06BE-42A6-A5B6-A0FC251DAE00}"/>
          </ac:cxnSpMkLst>
        </pc:cxnChg>
        <pc:cxnChg chg="add del">
          <ac:chgData name="Черкавская Кристна" userId="3cc29f82a68ec238" providerId="Windows Live" clId="Web-{0E14FA59-5FE7-41B9-883F-3073EE7ECCDF}" dt="2022-03-27T12:58:12.802" v="3"/>
          <ac:cxnSpMkLst>
            <pc:docMk/>
            <pc:sldMk cId="1351651579" sldId="256"/>
            <ac:cxnSpMk id="25" creationId="{108D74AC-B125-4E11-BA53-E9E383966DF8}"/>
          </ac:cxnSpMkLst>
        </pc:cxnChg>
        <pc:cxnChg chg="add del">
          <ac:chgData name="Черкавская Кристна" userId="3cc29f82a68ec238" providerId="Windows Live" clId="Web-{0E14FA59-5FE7-41B9-883F-3073EE7ECCDF}" dt="2022-03-27T12:58:12.802" v="3"/>
          <ac:cxnSpMkLst>
            <pc:docMk/>
            <pc:sldMk cId="1351651579" sldId="256"/>
            <ac:cxnSpMk id="27" creationId="{9DC76EBE-FB9D-4054-B5D8-19E3EAFE40B2}"/>
          </ac:cxnSpMkLst>
        </pc:cxnChg>
        <pc:cxnChg chg="add del">
          <ac:chgData name="Черкавская Кристна" userId="3cc29f82a68ec238" providerId="Windows Live" clId="Web-{0E14FA59-5FE7-41B9-883F-3073EE7ECCDF}" dt="2022-03-27T12:58:12.802" v="3"/>
          <ac:cxnSpMkLst>
            <pc:docMk/>
            <pc:sldMk cId="1351651579" sldId="256"/>
            <ac:cxnSpMk id="29" creationId="{7DA568B4-06BE-42A6-A5B6-A0FC251DAE00}"/>
          </ac:cxnSpMkLst>
        </pc:cxnChg>
        <pc:cxnChg chg="add del">
          <ac:chgData name="Черкавская Кристна" userId="3cc29f82a68ec238" providerId="Windows Live" clId="Web-{0E14FA59-5FE7-41B9-883F-3073EE7ECCDF}" dt="2022-03-27T12:58:12.802" v="3"/>
          <ac:cxnSpMkLst>
            <pc:docMk/>
            <pc:sldMk cId="1351651579" sldId="256"/>
            <ac:cxnSpMk id="31" creationId="{ACC85BFE-0D03-41B5-87E4-5FA667FA5588}"/>
          </ac:cxnSpMkLst>
        </pc:cxnChg>
        <pc:cxnChg chg="add del">
          <ac:chgData name="Черкавская Кристна" userId="3cc29f82a68ec238" providerId="Windows Live" clId="Web-{0E14FA59-5FE7-41B9-883F-3073EE7ECCDF}" dt="2022-03-27T12:58:12.802" v="3"/>
          <ac:cxnSpMkLst>
            <pc:docMk/>
            <pc:sldMk cId="1351651579" sldId="256"/>
            <ac:cxnSpMk id="35" creationId="{6108BD3D-CFD0-4A15-ACF6-EBC254CD7CF1}"/>
          </ac:cxnSpMkLst>
        </pc:cxnChg>
        <pc:cxnChg chg="add">
          <ac:chgData name="Черкавская Кристна" userId="3cc29f82a68ec238" providerId="Windows Live" clId="Web-{0E14FA59-5FE7-41B9-883F-3073EE7ECCDF}" dt="2022-03-27T12:58:12.802" v="4"/>
          <ac:cxnSpMkLst>
            <pc:docMk/>
            <pc:sldMk cId="1351651579" sldId="256"/>
            <ac:cxnSpMk id="37" creationId="{108D74AC-B125-4E11-BA53-E9E383966DF8}"/>
          </ac:cxnSpMkLst>
        </pc:cxnChg>
        <pc:cxnChg chg="add">
          <ac:chgData name="Черкавская Кристна" userId="3cc29f82a68ec238" providerId="Windows Live" clId="Web-{0E14FA59-5FE7-41B9-883F-3073EE7ECCDF}" dt="2022-03-27T12:58:12.802" v="4"/>
          <ac:cxnSpMkLst>
            <pc:docMk/>
            <pc:sldMk cId="1351651579" sldId="256"/>
            <ac:cxnSpMk id="38" creationId="{9DC76EBE-FB9D-4054-B5D8-19E3EAFE40B2}"/>
          </ac:cxnSpMkLst>
        </pc:cxnChg>
        <pc:cxnChg chg="add">
          <ac:chgData name="Черкавская Кристна" userId="3cc29f82a68ec238" providerId="Windows Live" clId="Web-{0E14FA59-5FE7-41B9-883F-3073EE7ECCDF}" dt="2022-03-27T12:58:12.802" v="4"/>
          <ac:cxnSpMkLst>
            <pc:docMk/>
            <pc:sldMk cId="1351651579" sldId="256"/>
            <ac:cxnSpMk id="39" creationId="{7DA568B4-06BE-42A6-A5B6-A0FC251DAE00}"/>
          </ac:cxnSpMkLst>
        </pc:cxnChg>
        <pc:cxnChg chg="add">
          <ac:chgData name="Черкавская Кристна" userId="3cc29f82a68ec238" providerId="Windows Live" clId="Web-{0E14FA59-5FE7-41B9-883F-3073EE7ECCDF}" dt="2022-03-27T12:58:12.802" v="4"/>
          <ac:cxnSpMkLst>
            <pc:docMk/>
            <pc:sldMk cId="1351651579" sldId="256"/>
            <ac:cxnSpMk id="40" creationId="{ACC85BFE-0D03-41B5-87E4-5FA667FA5588}"/>
          </ac:cxnSpMkLst>
        </pc:cxnChg>
      </pc:sldChg>
      <pc:sldChg chg="addSp delSp modSp new mod setBg addAnim delAnim modAnim">
        <pc:chgData name="Черкавская Кристна" userId="3cc29f82a68ec238" providerId="Windows Live" clId="Web-{0E14FA59-5FE7-41B9-883F-3073EE7ECCDF}" dt="2022-03-27T13:53:21.617" v="509" actId="1076"/>
        <pc:sldMkLst>
          <pc:docMk/>
          <pc:sldMk cId="3567151712" sldId="257"/>
        </pc:sldMkLst>
        <pc:spChg chg="del">
          <ac:chgData name="Черкавская Кристна" userId="3cc29f82a68ec238" providerId="Windows Live" clId="Web-{0E14FA59-5FE7-41B9-883F-3073EE7ECCDF}" dt="2022-03-27T13:27:45.369" v="164"/>
          <ac:spMkLst>
            <pc:docMk/>
            <pc:sldMk cId="3567151712" sldId="257"/>
            <ac:spMk id="2" creationId="{FC708214-41AF-5F16-CE74-BC2D2379463A}"/>
          </ac:spMkLst>
        </pc:spChg>
        <pc:spChg chg="del">
          <ac:chgData name="Черкавская Кристна" userId="3cc29f82a68ec238" providerId="Windows Live" clId="Web-{0E14FA59-5FE7-41B9-883F-3073EE7ECCDF}" dt="2022-03-27T13:27:50.807" v="165"/>
          <ac:spMkLst>
            <pc:docMk/>
            <pc:sldMk cId="3567151712" sldId="257"/>
            <ac:spMk id="3" creationId="{EEEAAB19-7A8B-5C5C-ACAE-BB176CB2DD50}"/>
          </ac:spMkLst>
        </pc:spChg>
        <pc:spChg chg="add mod">
          <ac:chgData name="Черкавская Кристна" userId="3cc29f82a68ec238" providerId="Windows Live" clId="Web-{0E14FA59-5FE7-41B9-883F-3073EE7ECCDF}" dt="2022-03-27T13:53:21.617" v="509" actId="1076"/>
          <ac:spMkLst>
            <pc:docMk/>
            <pc:sldMk cId="3567151712" sldId="257"/>
            <ac:spMk id="10" creationId="{67C903B9-4581-5CF1-6145-2B8443EB4355}"/>
          </ac:spMkLst>
        </pc:spChg>
        <pc:spChg chg="add mod">
          <ac:chgData name="Черкавская Кристна" userId="3cc29f82a68ec238" providerId="Windows Live" clId="Web-{0E14FA59-5FE7-41B9-883F-3073EE7ECCDF}" dt="2022-03-27T13:34:00.802" v="267" actId="1076"/>
          <ac:spMkLst>
            <pc:docMk/>
            <pc:sldMk cId="3567151712" sldId="257"/>
            <ac:spMk id="12" creationId="{B5EC0C53-F293-DB0E-1309-37D8E2B5C869}"/>
          </ac:spMkLst>
        </pc:spChg>
        <pc:spChg chg="add del mod">
          <ac:chgData name="Черкавская Кристна" userId="3cc29f82a68ec238" providerId="Windows Live" clId="Web-{0E14FA59-5FE7-41B9-883F-3073EE7ECCDF}" dt="2022-03-27T13:43:35.615" v="416"/>
          <ac:spMkLst>
            <pc:docMk/>
            <pc:sldMk cId="3567151712" sldId="257"/>
            <ac:spMk id="14" creationId="{C269B1B8-98CE-4411-3502-1464700D3F5B}"/>
          </ac:spMkLst>
        </pc:spChg>
        <pc:spChg chg="add">
          <ac:chgData name="Черкавская Кристна" userId="3cc29f82a68ec238" providerId="Windows Live" clId="Web-{0E14FA59-5FE7-41B9-883F-3073EE7ECCDF}" dt="2022-03-27T13:28:17.510" v="167"/>
          <ac:spMkLst>
            <pc:docMk/>
            <pc:sldMk cId="3567151712" sldId="257"/>
            <ac:spMk id="17" creationId="{92B0CFF1-78D7-4A83-A95E-71F9E3831622}"/>
          </ac:spMkLst>
        </pc:spChg>
        <pc:picChg chg="add mod">
          <ac:chgData name="Черкавская Кристна" userId="3cc29f82a68ec238" providerId="Windows Live" clId="Web-{0E14FA59-5FE7-41B9-883F-3073EE7ECCDF}" dt="2022-03-27T13:28:17.510" v="167"/>
          <ac:picMkLst>
            <pc:docMk/>
            <pc:sldMk cId="3567151712" sldId="257"/>
            <ac:picMk id="4" creationId="{E36C45EA-08C8-F827-0D4C-942C4DC091A8}"/>
          </ac:picMkLst>
        </pc:picChg>
        <pc:picChg chg="add mod">
          <ac:chgData name="Черкавская Кристна" userId="3cc29f82a68ec238" providerId="Windows Live" clId="Web-{0E14FA59-5FE7-41B9-883F-3073EE7ECCDF}" dt="2022-03-27T13:30:13.483" v="188" actId="1076"/>
          <ac:picMkLst>
            <pc:docMk/>
            <pc:sldMk cId="3567151712" sldId="257"/>
            <ac:picMk id="5" creationId="{49F03AB1-C87A-2536-8B84-B8BEA0A623C5}"/>
          </ac:picMkLst>
        </pc:picChg>
        <pc:picChg chg="add mod">
          <ac:chgData name="Черкавская Кристна" userId="3cc29f82a68ec238" providerId="Windows Live" clId="Web-{0E14FA59-5FE7-41B9-883F-3073EE7ECCDF}" dt="2022-03-27T13:29:24.169" v="176" actId="1076"/>
          <ac:picMkLst>
            <pc:docMk/>
            <pc:sldMk cId="3567151712" sldId="257"/>
            <ac:picMk id="6" creationId="{2C417628-1B2A-7802-83DB-AFF4F9BC23E7}"/>
          </ac:picMkLst>
        </pc:picChg>
        <pc:picChg chg="add mod">
          <ac:chgData name="Черкавская Кристна" userId="3cc29f82a68ec238" providerId="Windows Live" clId="Web-{0E14FA59-5FE7-41B9-883F-3073EE7ECCDF}" dt="2022-03-27T13:29:42.747" v="180" actId="1076"/>
          <ac:picMkLst>
            <pc:docMk/>
            <pc:sldMk cId="3567151712" sldId="257"/>
            <ac:picMk id="7" creationId="{81507579-C996-C389-ECE7-E23E05974C69}"/>
          </ac:picMkLst>
        </pc:picChg>
        <pc:picChg chg="add mod">
          <ac:chgData name="Черкавская Кристна" userId="3cc29f82a68ec238" providerId="Windows Live" clId="Web-{0E14FA59-5FE7-41B9-883F-3073EE7ECCDF}" dt="2022-03-27T13:30:12.092" v="187" actId="1076"/>
          <ac:picMkLst>
            <pc:docMk/>
            <pc:sldMk cId="3567151712" sldId="257"/>
            <ac:picMk id="8" creationId="{4555B608-76C6-4B83-C544-CDD9B8A45A5C}"/>
          </ac:picMkLst>
        </pc:picChg>
        <pc:cxnChg chg="add">
          <ac:chgData name="Черкавская Кристна" userId="3cc29f82a68ec238" providerId="Windows Live" clId="Web-{0E14FA59-5FE7-41B9-883F-3073EE7ECCDF}" dt="2022-03-27T13:28:17.510" v="167"/>
          <ac:cxnSpMkLst>
            <pc:docMk/>
            <pc:sldMk cId="3567151712" sldId="257"/>
            <ac:cxnSpMk id="9" creationId="{108D74AC-B125-4E11-BA53-E9E383966DF8}"/>
          </ac:cxnSpMkLst>
        </pc:cxnChg>
        <pc:cxnChg chg="add">
          <ac:chgData name="Черкавская Кристна" userId="3cc29f82a68ec238" providerId="Windows Live" clId="Web-{0E14FA59-5FE7-41B9-883F-3073EE7ECCDF}" dt="2022-03-27T13:28:17.510" v="167"/>
          <ac:cxnSpMkLst>
            <pc:docMk/>
            <pc:sldMk cId="3567151712" sldId="257"/>
            <ac:cxnSpMk id="11" creationId="{9DC76EBE-FB9D-4054-B5D8-19E3EAFE40B2}"/>
          </ac:cxnSpMkLst>
        </pc:cxnChg>
        <pc:cxnChg chg="add">
          <ac:chgData name="Черкавская Кристна" userId="3cc29f82a68ec238" providerId="Windows Live" clId="Web-{0E14FA59-5FE7-41B9-883F-3073EE7ECCDF}" dt="2022-03-27T13:28:17.510" v="167"/>
          <ac:cxnSpMkLst>
            <pc:docMk/>
            <pc:sldMk cId="3567151712" sldId="257"/>
            <ac:cxnSpMk id="13" creationId="{7DA568B4-06BE-42A6-A5B6-A0FC251DAE00}"/>
          </ac:cxnSpMkLst>
        </pc:cxnChg>
        <pc:cxnChg chg="add">
          <ac:chgData name="Черкавская Кристна" userId="3cc29f82a68ec238" providerId="Windows Live" clId="Web-{0E14FA59-5FE7-41B9-883F-3073EE7ECCDF}" dt="2022-03-27T13:28:17.510" v="167"/>
          <ac:cxnSpMkLst>
            <pc:docMk/>
            <pc:sldMk cId="3567151712" sldId="257"/>
            <ac:cxnSpMk id="15" creationId="{ACC85BFE-0D03-41B5-87E4-5FA667FA5588}"/>
          </ac:cxnSpMkLst>
        </pc:cxnChg>
        <pc:cxnChg chg="add">
          <ac:chgData name="Черкавская Кристна" userId="3cc29f82a68ec238" providerId="Windows Live" clId="Web-{0E14FA59-5FE7-41B9-883F-3073EE7ECCDF}" dt="2022-03-27T13:28:17.510" v="167"/>
          <ac:cxnSpMkLst>
            <pc:docMk/>
            <pc:sldMk cId="3567151712" sldId="257"/>
            <ac:cxnSpMk id="19" creationId="{DB2019E5-6C31-4640-A135-6BBA7FFCF694}"/>
          </ac:cxnSpMkLst>
        </pc:cxnChg>
      </pc:sldChg>
      <pc:sldChg chg="addSp delSp modSp new mod setBg addAnim modAnim">
        <pc:chgData name="Черкавская Кристна" userId="3cc29f82a68ec238" providerId="Windows Live" clId="Web-{0E14FA59-5FE7-41B9-883F-3073EE7ECCDF}" dt="2022-03-27T13:53:16.476" v="508" actId="1076"/>
        <pc:sldMkLst>
          <pc:docMk/>
          <pc:sldMk cId="2252894460" sldId="258"/>
        </pc:sldMkLst>
        <pc:spChg chg="del">
          <ac:chgData name="Черкавская Кристна" userId="3cc29f82a68ec238" providerId="Windows Live" clId="Web-{0E14FA59-5FE7-41B9-883F-3073EE7ECCDF}" dt="2022-03-27T13:35:14.898" v="269"/>
          <ac:spMkLst>
            <pc:docMk/>
            <pc:sldMk cId="2252894460" sldId="258"/>
            <ac:spMk id="2" creationId="{5F9861FE-DD3D-EA0D-6665-84599FEFF3A2}"/>
          </ac:spMkLst>
        </pc:spChg>
        <pc:spChg chg="del">
          <ac:chgData name="Черкавская Кристна" userId="3cc29f82a68ec238" providerId="Windows Live" clId="Web-{0E14FA59-5FE7-41B9-883F-3073EE7ECCDF}" dt="2022-03-27T13:35:23.101" v="270"/>
          <ac:spMkLst>
            <pc:docMk/>
            <pc:sldMk cId="2252894460" sldId="258"/>
            <ac:spMk id="3" creationId="{28BD6AAE-3BA6-E9BB-90EF-B081784AEDF9}"/>
          </ac:spMkLst>
        </pc:spChg>
        <pc:spChg chg="add mod">
          <ac:chgData name="Черкавская Кристна" userId="3cc29f82a68ec238" providerId="Windows Live" clId="Web-{0E14FA59-5FE7-41B9-883F-3073EE7ECCDF}" dt="2022-03-27T13:51:30.035" v="468" actId="1076"/>
          <ac:spMkLst>
            <pc:docMk/>
            <pc:sldMk cId="2252894460" sldId="258"/>
            <ac:spMk id="10" creationId="{6C03A864-BA97-6A8E-659D-5BC89D1EA8A1}"/>
          </ac:spMkLst>
        </pc:spChg>
        <pc:spChg chg="add mod">
          <ac:chgData name="Черкавская Кристна" userId="3cc29f82a68ec238" providerId="Windows Live" clId="Web-{0E14FA59-5FE7-41B9-883F-3073EE7ECCDF}" dt="2022-03-27T13:53:16.476" v="508" actId="1076"/>
          <ac:spMkLst>
            <pc:docMk/>
            <pc:sldMk cId="2252894460" sldId="258"/>
            <ac:spMk id="12" creationId="{B136704D-89FF-6681-05E4-170A0C6C2ECE}"/>
          </ac:spMkLst>
        </pc:spChg>
        <pc:spChg chg="add">
          <ac:chgData name="Черкавская Кристна" userId="3cc29f82a68ec238" providerId="Windows Live" clId="Web-{0E14FA59-5FE7-41B9-883F-3073EE7ECCDF}" dt="2022-03-27T13:49:20.625" v="419"/>
          <ac:spMkLst>
            <pc:docMk/>
            <pc:sldMk cId="2252894460" sldId="258"/>
            <ac:spMk id="17" creationId="{92B0CFF1-78D7-4A83-A95E-71F9E3831622}"/>
          </ac:spMkLst>
        </pc:spChg>
        <pc:picChg chg="add mod">
          <ac:chgData name="Черкавская Кристна" userId="3cc29f82a68ec238" providerId="Windows Live" clId="Web-{0E14FA59-5FE7-41B9-883F-3073EE7ECCDF}" dt="2022-03-27T13:49:20.625" v="419"/>
          <ac:picMkLst>
            <pc:docMk/>
            <pc:sldMk cId="2252894460" sldId="258"/>
            <ac:picMk id="4" creationId="{05EFA06A-0DCB-C912-2782-74F82B08B967}"/>
          </ac:picMkLst>
        </pc:picChg>
        <pc:picChg chg="add mod">
          <ac:chgData name="Черкавская Кристна" userId="3cc29f82a68ec238" providerId="Windows Live" clId="Web-{0E14FA59-5FE7-41B9-883F-3073EE7ECCDF}" dt="2022-03-27T13:50:39.393" v="455" actId="14100"/>
          <ac:picMkLst>
            <pc:docMk/>
            <pc:sldMk cId="2252894460" sldId="258"/>
            <ac:picMk id="5" creationId="{CD71B086-4CE5-79B8-A71F-9FD884068715}"/>
          </ac:picMkLst>
        </pc:picChg>
        <pc:picChg chg="add mod">
          <ac:chgData name="Черкавская Кристна" userId="3cc29f82a68ec238" providerId="Windows Live" clId="Web-{0E14FA59-5FE7-41B9-883F-3073EE7ECCDF}" dt="2022-03-27T13:50:45.253" v="458" actId="1076"/>
          <ac:picMkLst>
            <pc:docMk/>
            <pc:sldMk cId="2252894460" sldId="258"/>
            <ac:picMk id="6" creationId="{676DC6E4-FF63-133D-B365-4FA962DC479F}"/>
          </ac:picMkLst>
        </pc:picChg>
        <pc:picChg chg="add mod">
          <ac:chgData name="Черкавская Кристна" userId="3cc29f82a68ec238" providerId="Windows Live" clId="Web-{0E14FA59-5FE7-41B9-883F-3073EE7ECCDF}" dt="2022-03-27T13:50:32.924" v="452" actId="1076"/>
          <ac:picMkLst>
            <pc:docMk/>
            <pc:sldMk cId="2252894460" sldId="258"/>
            <ac:picMk id="7" creationId="{B23328E3-00A7-D35D-5E5C-FEE31ED14E26}"/>
          </ac:picMkLst>
        </pc:picChg>
        <pc:picChg chg="add mod">
          <ac:chgData name="Черкавская Кристна" userId="3cc29f82a68ec238" providerId="Windows Live" clId="Web-{0E14FA59-5FE7-41B9-883F-3073EE7ECCDF}" dt="2022-03-27T13:50:31.565" v="451" actId="1076"/>
          <ac:picMkLst>
            <pc:docMk/>
            <pc:sldMk cId="2252894460" sldId="258"/>
            <ac:picMk id="8" creationId="{3E20861E-2D23-1A96-FBE5-664A40992081}"/>
          </ac:picMkLst>
        </pc:picChg>
        <pc:cxnChg chg="add">
          <ac:chgData name="Черкавская Кристна" userId="3cc29f82a68ec238" providerId="Windows Live" clId="Web-{0E14FA59-5FE7-41B9-883F-3073EE7ECCDF}" dt="2022-03-27T13:49:20.625" v="419"/>
          <ac:cxnSpMkLst>
            <pc:docMk/>
            <pc:sldMk cId="2252894460" sldId="258"/>
            <ac:cxnSpMk id="9" creationId="{108D74AC-B125-4E11-BA53-E9E383966DF8}"/>
          </ac:cxnSpMkLst>
        </pc:cxnChg>
        <pc:cxnChg chg="add">
          <ac:chgData name="Черкавская Кристна" userId="3cc29f82a68ec238" providerId="Windows Live" clId="Web-{0E14FA59-5FE7-41B9-883F-3073EE7ECCDF}" dt="2022-03-27T13:49:20.625" v="419"/>
          <ac:cxnSpMkLst>
            <pc:docMk/>
            <pc:sldMk cId="2252894460" sldId="258"/>
            <ac:cxnSpMk id="11" creationId="{9DC76EBE-FB9D-4054-B5D8-19E3EAFE40B2}"/>
          </ac:cxnSpMkLst>
        </pc:cxnChg>
        <pc:cxnChg chg="add">
          <ac:chgData name="Черкавская Кристна" userId="3cc29f82a68ec238" providerId="Windows Live" clId="Web-{0E14FA59-5FE7-41B9-883F-3073EE7ECCDF}" dt="2022-03-27T13:49:20.625" v="419"/>
          <ac:cxnSpMkLst>
            <pc:docMk/>
            <pc:sldMk cId="2252894460" sldId="258"/>
            <ac:cxnSpMk id="13" creationId="{7DA568B4-06BE-42A6-A5B6-A0FC251DAE00}"/>
          </ac:cxnSpMkLst>
        </pc:cxnChg>
        <pc:cxnChg chg="add">
          <ac:chgData name="Черкавская Кристна" userId="3cc29f82a68ec238" providerId="Windows Live" clId="Web-{0E14FA59-5FE7-41B9-883F-3073EE7ECCDF}" dt="2022-03-27T13:49:20.625" v="419"/>
          <ac:cxnSpMkLst>
            <pc:docMk/>
            <pc:sldMk cId="2252894460" sldId="258"/>
            <ac:cxnSpMk id="15" creationId="{ACC85BFE-0D03-41B5-87E4-5FA667FA5588}"/>
          </ac:cxnSpMkLst>
        </pc:cxnChg>
      </pc:sldChg>
      <pc:sldChg chg="addSp delSp modSp new mod setBg addAnim modAnim">
        <pc:chgData name="Черкавская Кристна" userId="3cc29f82a68ec238" providerId="Windows Live" clId="Web-{0E14FA59-5FE7-41B9-883F-3073EE7ECCDF}" dt="2022-03-27T14:01:49.975" v="595" actId="1076"/>
        <pc:sldMkLst>
          <pc:docMk/>
          <pc:sldMk cId="2895833161" sldId="259"/>
        </pc:sldMkLst>
        <pc:spChg chg="del">
          <ac:chgData name="Черкавская Кристна" userId="3cc29f82a68ec238" providerId="Windows Live" clId="Web-{0E14FA59-5FE7-41B9-883F-3073EE7ECCDF}" dt="2022-03-27T13:53:39.758" v="512"/>
          <ac:spMkLst>
            <pc:docMk/>
            <pc:sldMk cId="2895833161" sldId="259"/>
            <ac:spMk id="2" creationId="{3B0BE613-A1CF-388E-7FB4-E0544CA25E00}"/>
          </ac:spMkLst>
        </pc:spChg>
        <pc:spChg chg="del">
          <ac:chgData name="Черкавская Кристна" userId="3cc29f82a68ec238" providerId="Windows Live" clId="Web-{0E14FA59-5FE7-41B9-883F-3073EE7ECCDF}" dt="2022-03-27T13:53:44.617" v="513"/>
          <ac:spMkLst>
            <pc:docMk/>
            <pc:sldMk cId="2895833161" sldId="259"/>
            <ac:spMk id="3" creationId="{F4D806F2-AA13-192D-E0E2-93018DD22AD4}"/>
          </ac:spMkLst>
        </pc:spChg>
        <pc:spChg chg="add mod">
          <ac:chgData name="Черкавская Кристна" userId="3cc29f82a68ec238" providerId="Windows Live" clId="Web-{0E14FA59-5FE7-41B9-883F-3073EE7ECCDF}" dt="2022-03-27T13:59:55.316" v="585" actId="1076"/>
          <ac:spMkLst>
            <pc:docMk/>
            <pc:sldMk cId="2895833161" sldId="259"/>
            <ac:spMk id="10" creationId="{5DD014A4-4BFE-FB36-3E5F-F4007FDC0187}"/>
          </ac:spMkLst>
        </pc:spChg>
        <pc:spChg chg="add mod">
          <ac:chgData name="Черкавская Кристна" userId="3cc29f82a68ec238" providerId="Windows Live" clId="Web-{0E14FA59-5FE7-41B9-883F-3073EE7ECCDF}" dt="2022-03-27T14:01:49.975" v="595" actId="1076"/>
          <ac:spMkLst>
            <pc:docMk/>
            <pc:sldMk cId="2895833161" sldId="259"/>
            <ac:spMk id="12" creationId="{B708DCA8-958E-E9A7-14C1-ED31F0EC116F}"/>
          </ac:spMkLst>
        </pc:spChg>
        <pc:spChg chg="add">
          <ac:chgData name="Черкавская Кристна" userId="3cc29f82a68ec238" providerId="Windows Live" clId="Web-{0E14FA59-5FE7-41B9-883F-3073EE7ECCDF}" dt="2022-03-27T13:56:44.920" v="515"/>
          <ac:spMkLst>
            <pc:docMk/>
            <pc:sldMk cId="2895833161" sldId="259"/>
            <ac:spMk id="17" creationId="{92B0CFF1-78D7-4A83-A95E-71F9E3831622}"/>
          </ac:spMkLst>
        </pc:spChg>
        <pc:picChg chg="add mod">
          <ac:chgData name="Черкавская Кристна" userId="3cc29f82a68ec238" providerId="Windows Live" clId="Web-{0E14FA59-5FE7-41B9-883F-3073EE7ECCDF}" dt="2022-03-27T13:56:44.920" v="515"/>
          <ac:picMkLst>
            <pc:docMk/>
            <pc:sldMk cId="2895833161" sldId="259"/>
            <ac:picMk id="4" creationId="{473EA097-BDF9-BBDA-A1B7-F32FCF19FE05}"/>
          </ac:picMkLst>
        </pc:picChg>
        <pc:picChg chg="add mod">
          <ac:chgData name="Черкавская Кристна" userId="3cc29f82a68ec238" providerId="Windows Live" clId="Web-{0E14FA59-5FE7-41B9-883F-3073EE7ECCDF}" dt="2022-03-27T13:57:51.062" v="542" actId="1076"/>
          <ac:picMkLst>
            <pc:docMk/>
            <pc:sldMk cId="2895833161" sldId="259"/>
            <ac:picMk id="5" creationId="{A6B960FF-986C-A70A-E9BE-1F6694EAA93B}"/>
          </ac:picMkLst>
        </pc:picChg>
        <pc:picChg chg="add mod">
          <ac:chgData name="Черкавская Кристна" userId="3cc29f82a68ec238" providerId="Windows Live" clId="Web-{0E14FA59-5FE7-41B9-883F-3073EE7ECCDF}" dt="2022-03-27T13:57:44.374" v="540" actId="14100"/>
          <ac:picMkLst>
            <pc:docMk/>
            <pc:sldMk cId="2895833161" sldId="259"/>
            <ac:picMk id="6" creationId="{F7897A38-E7A3-A750-1939-0732C9D5EBCB}"/>
          </ac:picMkLst>
        </pc:picChg>
        <pc:picChg chg="add mod">
          <ac:chgData name="Черкавская Кристна" userId="3cc29f82a68ec238" providerId="Windows Live" clId="Web-{0E14FA59-5FE7-41B9-883F-3073EE7ECCDF}" dt="2022-03-27T13:57:57.343" v="543" actId="14100"/>
          <ac:picMkLst>
            <pc:docMk/>
            <pc:sldMk cId="2895833161" sldId="259"/>
            <ac:picMk id="7" creationId="{2D6A4E37-257B-0841-296C-AE5676DFF027}"/>
          </ac:picMkLst>
        </pc:picChg>
        <pc:picChg chg="add mod">
          <ac:chgData name="Черкавская Кристна" userId="3cc29f82a68ec238" providerId="Windows Live" clId="Web-{0E14FA59-5FE7-41B9-883F-3073EE7ECCDF}" dt="2022-03-27T13:57:41.452" v="539" actId="14100"/>
          <ac:picMkLst>
            <pc:docMk/>
            <pc:sldMk cId="2895833161" sldId="259"/>
            <ac:picMk id="8" creationId="{571FFBC6-A534-3E72-0E78-853EA520276C}"/>
          </ac:picMkLst>
        </pc:picChg>
        <pc:cxnChg chg="add">
          <ac:chgData name="Черкавская Кристна" userId="3cc29f82a68ec238" providerId="Windows Live" clId="Web-{0E14FA59-5FE7-41B9-883F-3073EE7ECCDF}" dt="2022-03-27T13:56:44.920" v="515"/>
          <ac:cxnSpMkLst>
            <pc:docMk/>
            <pc:sldMk cId="2895833161" sldId="259"/>
            <ac:cxnSpMk id="9" creationId="{108D74AC-B125-4E11-BA53-E9E383966DF8}"/>
          </ac:cxnSpMkLst>
        </pc:cxnChg>
        <pc:cxnChg chg="add">
          <ac:chgData name="Черкавская Кристна" userId="3cc29f82a68ec238" providerId="Windows Live" clId="Web-{0E14FA59-5FE7-41B9-883F-3073EE7ECCDF}" dt="2022-03-27T13:56:44.920" v="515"/>
          <ac:cxnSpMkLst>
            <pc:docMk/>
            <pc:sldMk cId="2895833161" sldId="259"/>
            <ac:cxnSpMk id="11" creationId="{9DC76EBE-FB9D-4054-B5D8-19E3EAFE40B2}"/>
          </ac:cxnSpMkLst>
        </pc:cxnChg>
        <pc:cxnChg chg="add">
          <ac:chgData name="Черкавская Кристна" userId="3cc29f82a68ec238" providerId="Windows Live" clId="Web-{0E14FA59-5FE7-41B9-883F-3073EE7ECCDF}" dt="2022-03-27T13:56:44.920" v="515"/>
          <ac:cxnSpMkLst>
            <pc:docMk/>
            <pc:sldMk cId="2895833161" sldId="259"/>
            <ac:cxnSpMk id="13" creationId="{7DA568B4-06BE-42A6-A5B6-A0FC251DAE00}"/>
          </ac:cxnSpMkLst>
        </pc:cxnChg>
        <pc:cxnChg chg="add">
          <ac:chgData name="Черкавская Кристна" userId="3cc29f82a68ec238" providerId="Windows Live" clId="Web-{0E14FA59-5FE7-41B9-883F-3073EE7ECCDF}" dt="2022-03-27T13:56:44.920" v="515"/>
          <ac:cxnSpMkLst>
            <pc:docMk/>
            <pc:sldMk cId="2895833161" sldId="259"/>
            <ac:cxnSpMk id="15" creationId="{ACC85BFE-0D03-41B5-87E4-5FA667FA5588}"/>
          </ac:cxnSpMkLst>
        </pc:cxnChg>
      </pc:sldChg>
      <pc:sldChg chg="addSp delSp modSp new mod setBg addAnim modAnim">
        <pc:chgData name="Черкавская Кристна" userId="3cc29f82a68ec238" providerId="Windows Live" clId="Web-{0E14FA59-5FE7-41B9-883F-3073EE7ECCDF}" dt="2022-03-27T14:10:25.537" v="682" actId="1076"/>
        <pc:sldMkLst>
          <pc:docMk/>
          <pc:sldMk cId="3633894160" sldId="260"/>
        </pc:sldMkLst>
        <pc:spChg chg="del">
          <ac:chgData name="Черкавская Кристна" userId="3cc29f82a68ec238" providerId="Windows Live" clId="Web-{0E14FA59-5FE7-41B9-883F-3073EE7ECCDF}" dt="2022-03-27T14:06:17.967" v="597"/>
          <ac:spMkLst>
            <pc:docMk/>
            <pc:sldMk cId="3633894160" sldId="260"/>
            <ac:spMk id="2" creationId="{9EF8A562-021C-B386-9158-26A683C65033}"/>
          </ac:spMkLst>
        </pc:spChg>
        <pc:spChg chg="del">
          <ac:chgData name="Черкавская Кристна" userId="3cc29f82a68ec238" providerId="Windows Live" clId="Web-{0E14FA59-5FE7-41B9-883F-3073EE7ECCDF}" dt="2022-03-27T14:06:22.186" v="598"/>
          <ac:spMkLst>
            <pc:docMk/>
            <pc:sldMk cId="3633894160" sldId="260"/>
            <ac:spMk id="3" creationId="{1EFB6485-0BC6-09EB-92A1-4B0CA6A25705}"/>
          </ac:spMkLst>
        </pc:spChg>
        <pc:spChg chg="add mod">
          <ac:chgData name="Черкавская Кристна" userId="3cc29f82a68ec238" providerId="Windows Live" clId="Web-{0E14FA59-5FE7-41B9-883F-3073EE7ECCDF}" dt="2022-03-27T14:08:49.222" v="639" actId="1076"/>
          <ac:spMkLst>
            <pc:docMk/>
            <pc:sldMk cId="3633894160" sldId="260"/>
            <ac:spMk id="10" creationId="{273A861B-09DF-B113-2C03-36799F7FF7FD}"/>
          </ac:spMkLst>
        </pc:spChg>
        <pc:spChg chg="add mod">
          <ac:chgData name="Черкавская Кристна" userId="3cc29f82a68ec238" providerId="Windows Live" clId="Web-{0E14FA59-5FE7-41B9-883F-3073EE7ECCDF}" dt="2022-03-27T14:10:25.537" v="682" actId="1076"/>
          <ac:spMkLst>
            <pc:docMk/>
            <pc:sldMk cId="3633894160" sldId="260"/>
            <ac:spMk id="12" creationId="{D4E47ADC-B3C7-7842-F35F-8560793963D0}"/>
          </ac:spMkLst>
        </pc:spChg>
        <pc:spChg chg="add">
          <ac:chgData name="Черкавская Кристна" userId="3cc29f82a68ec238" providerId="Windows Live" clId="Web-{0E14FA59-5FE7-41B9-883F-3073EE7ECCDF}" dt="2022-03-27T14:06:35.265" v="600"/>
          <ac:spMkLst>
            <pc:docMk/>
            <pc:sldMk cId="3633894160" sldId="260"/>
            <ac:spMk id="17" creationId="{92B0CFF1-78D7-4A83-A95E-71F9E3831622}"/>
          </ac:spMkLst>
        </pc:spChg>
        <pc:picChg chg="add mod">
          <ac:chgData name="Черкавская Кристна" userId="3cc29f82a68ec238" providerId="Windows Live" clId="Web-{0E14FA59-5FE7-41B9-883F-3073EE7ECCDF}" dt="2022-03-27T14:06:35.265" v="600"/>
          <ac:picMkLst>
            <pc:docMk/>
            <pc:sldMk cId="3633894160" sldId="260"/>
            <ac:picMk id="4" creationId="{A060947C-B1F6-F88A-CCB8-6DA58DA9B4B9}"/>
          </ac:picMkLst>
        </pc:picChg>
        <pc:picChg chg="add mod">
          <ac:chgData name="Черкавская Кристна" userId="3cc29f82a68ec238" providerId="Windows Live" clId="Web-{0E14FA59-5FE7-41B9-883F-3073EE7ECCDF}" dt="2022-03-27T14:08:24.877" v="637" actId="14100"/>
          <ac:picMkLst>
            <pc:docMk/>
            <pc:sldMk cId="3633894160" sldId="260"/>
            <ac:picMk id="5" creationId="{13276C92-137A-1DE4-CC2A-810AA69D84E1}"/>
          </ac:picMkLst>
        </pc:picChg>
        <pc:picChg chg="add mod">
          <ac:chgData name="Черкавская Кристна" userId="3cc29f82a68ec238" providerId="Windows Live" clId="Web-{0E14FA59-5FE7-41B9-883F-3073EE7ECCDF}" dt="2022-03-27T14:07:36.329" v="621" actId="688"/>
          <ac:picMkLst>
            <pc:docMk/>
            <pc:sldMk cId="3633894160" sldId="260"/>
            <ac:picMk id="6" creationId="{5D636FBD-9EF1-A4E6-7027-3C5CB3F18692}"/>
          </ac:picMkLst>
        </pc:picChg>
        <pc:picChg chg="add mod">
          <ac:chgData name="Черкавская Кристна" userId="3cc29f82a68ec238" providerId="Windows Live" clId="Web-{0E14FA59-5FE7-41B9-883F-3073EE7ECCDF}" dt="2022-03-27T14:08:19.362" v="635" actId="14100"/>
          <ac:picMkLst>
            <pc:docMk/>
            <pc:sldMk cId="3633894160" sldId="260"/>
            <ac:picMk id="7" creationId="{6B04C109-12D2-4FFB-8CDE-3CF0B1F0B97D}"/>
          </ac:picMkLst>
        </pc:picChg>
        <pc:picChg chg="add mod">
          <ac:chgData name="Черкавская Кристна" userId="3cc29f82a68ec238" providerId="Windows Live" clId="Web-{0E14FA59-5FE7-41B9-883F-3073EE7ECCDF}" dt="2022-03-27T14:07:30.516" v="618" actId="688"/>
          <ac:picMkLst>
            <pc:docMk/>
            <pc:sldMk cId="3633894160" sldId="260"/>
            <ac:picMk id="8" creationId="{8FD873FA-C4E8-D721-658B-C4AFFE6C2427}"/>
          </ac:picMkLst>
        </pc:picChg>
        <pc:cxnChg chg="add">
          <ac:chgData name="Черкавская Кристна" userId="3cc29f82a68ec238" providerId="Windows Live" clId="Web-{0E14FA59-5FE7-41B9-883F-3073EE7ECCDF}" dt="2022-03-27T14:06:35.265" v="600"/>
          <ac:cxnSpMkLst>
            <pc:docMk/>
            <pc:sldMk cId="3633894160" sldId="260"/>
            <ac:cxnSpMk id="9" creationId="{108D74AC-B125-4E11-BA53-E9E383966DF8}"/>
          </ac:cxnSpMkLst>
        </pc:cxnChg>
        <pc:cxnChg chg="add">
          <ac:chgData name="Черкавская Кристна" userId="3cc29f82a68ec238" providerId="Windows Live" clId="Web-{0E14FA59-5FE7-41B9-883F-3073EE7ECCDF}" dt="2022-03-27T14:06:35.265" v="600"/>
          <ac:cxnSpMkLst>
            <pc:docMk/>
            <pc:sldMk cId="3633894160" sldId="260"/>
            <ac:cxnSpMk id="11" creationId="{9DC76EBE-FB9D-4054-B5D8-19E3EAFE40B2}"/>
          </ac:cxnSpMkLst>
        </pc:cxnChg>
        <pc:cxnChg chg="add">
          <ac:chgData name="Черкавская Кристна" userId="3cc29f82a68ec238" providerId="Windows Live" clId="Web-{0E14FA59-5FE7-41B9-883F-3073EE7ECCDF}" dt="2022-03-27T14:06:35.265" v="600"/>
          <ac:cxnSpMkLst>
            <pc:docMk/>
            <pc:sldMk cId="3633894160" sldId="260"/>
            <ac:cxnSpMk id="13" creationId="{7DA568B4-06BE-42A6-A5B6-A0FC251DAE00}"/>
          </ac:cxnSpMkLst>
        </pc:cxnChg>
        <pc:cxnChg chg="add">
          <ac:chgData name="Черкавская Кристна" userId="3cc29f82a68ec238" providerId="Windows Live" clId="Web-{0E14FA59-5FE7-41B9-883F-3073EE7ECCDF}" dt="2022-03-27T14:06:35.265" v="600"/>
          <ac:cxnSpMkLst>
            <pc:docMk/>
            <pc:sldMk cId="3633894160" sldId="260"/>
            <ac:cxnSpMk id="15" creationId="{ACC85BFE-0D03-41B5-87E4-5FA667FA5588}"/>
          </ac:cxnSpMkLst>
        </pc:cxnChg>
      </pc:sldChg>
      <pc:sldChg chg="addSp delSp modSp new mod setBg addAnim modAnim">
        <pc:chgData name="Черкавская Кристна" userId="3cc29f82a68ec238" providerId="Windows Live" clId="Web-{0E14FA59-5FE7-41B9-883F-3073EE7ECCDF}" dt="2022-03-27T14:21:50.963" v="749" actId="1076"/>
        <pc:sldMkLst>
          <pc:docMk/>
          <pc:sldMk cId="737679408" sldId="261"/>
        </pc:sldMkLst>
        <pc:spChg chg="del">
          <ac:chgData name="Черкавская Кристна" userId="3cc29f82a68ec238" providerId="Windows Live" clId="Web-{0E14FA59-5FE7-41B9-883F-3073EE7ECCDF}" dt="2022-03-27T14:17:24.002" v="684"/>
          <ac:spMkLst>
            <pc:docMk/>
            <pc:sldMk cId="737679408" sldId="261"/>
            <ac:spMk id="2" creationId="{BA6E503A-B795-CAB8-9AC5-91C8CE54BC3F}"/>
          </ac:spMkLst>
        </pc:spChg>
        <pc:spChg chg="del">
          <ac:chgData name="Черкавская Кристна" userId="3cc29f82a68ec238" providerId="Windows Live" clId="Web-{0E14FA59-5FE7-41B9-883F-3073EE7ECCDF}" dt="2022-03-27T14:17:29.237" v="685"/>
          <ac:spMkLst>
            <pc:docMk/>
            <pc:sldMk cId="737679408" sldId="261"/>
            <ac:spMk id="3" creationId="{4A3B9582-97C6-7688-2EE8-B29521226165}"/>
          </ac:spMkLst>
        </pc:spChg>
        <pc:spChg chg="add mod">
          <ac:chgData name="Черкавская Кристна" userId="3cc29f82a68ec238" providerId="Windows Live" clId="Web-{0E14FA59-5FE7-41B9-883F-3073EE7ECCDF}" dt="2022-03-27T14:20:56.259" v="739" actId="1076"/>
          <ac:spMkLst>
            <pc:docMk/>
            <pc:sldMk cId="737679408" sldId="261"/>
            <ac:spMk id="10" creationId="{76DE24A8-ED2B-952B-34DF-732A335CA551}"/>
          </ac:spMkLst>
        </pc:spChg>
        <pc:spChg chg="add mod">
          <ac:chgData name="Черкавская Кристна" userId="3cc29f82a68ec238" providerId="Windows Live" clId="Web-{0E14FA59-5FE7-41B9-883F-3073EE7ECCDF}" dt="2022-03-27T14:21:50.963" v="749" actId="1076"/>
          <ac:spMkLst>
            <pc:docMk/>
            <pc:sldMk cId="737679408" sldId="261"/>
            <ac:spMk id="12" creationId="{75C0BB33-331C-8689-35DC-9EBE714E0D21}"/>
          </ac:spMkLst>
        </pc:spChg>
        <pc:spChg chg="add">
          <ac:chgData name="Черкавская Кристна" userId="3cc29f82a68ec238" providerId="Windows Live" clId="Web-{0E14FA59-5FE7-41B9-883F-3073EE7ECCDF}" dt="2022-03-27T14:18:10.691" v="687"/>
          <ac:spMkLst>
            <pc:docMk/>
            <pc:sldMk cId="737679408" sldId="261"/>
            <ac:spMk id="17" creationId="{92B0CFF1-78D7-4A83-A95E-71F9E3831622}"/>
          </ac:spMkLst>
        </pc:spChg>
        <pc:picChg chg="add mod">
          <ac:chgData name="Черкавская Кристна" userId="3cc29f82a68ec238" providerId="Windows Live" clId="Web-{0E14FA59-5FE7-41B9-883F-3073EE7ECCDF}" dt="2022-03-27T14:18:10.691" v="687"/>
          <ac:picMkLst>
            <pc:docMk/>
            <pc:sldMk cId="737679408" sldId="261"/>
            <ac:picMk id="4" creationId="{3EA63F78-BA3E-899E-FFBC-5DEA1AA01D5B}"/>
          </ac:picMkLst>
        </pc:picChg>
        <pc:picChg chg="add mod">
          <ac:chgData name="Черкавская Кристна" userId="3cc29f82a68ec238" providerId="Windows Live" clId="Web-{0E14FA59-5FE7-41B9-883F-3073EE7ECCDF}" dt="2022-03-27T14:19:11.381" v="703" actId="1076"/>
          <ac:picMkLst>
            <pc:docMk/>
            <pc:sldMk cId="737679408" sldId="261"/>
            <ac:picMk id="5" creationId="{81970422-04E4-85AC-9C0D-0DC8F26352F5}"/>
          </ac:picMkLst>
        </pc:picChg>
        <pc:picChg chg="add mod">
          <ac:chgData name="Черкавская Кристна" userId="3cc29f82a68ec238" providerId="Windows Live" clId="Web-{0E14FA59-5FE7-41B9-883F-3073EE7ECCDF}" dt="2022-03-27T14:19:06.037" v="701" actId="1076"/>
          <ac:picMkLst>
            <pc:docMk/>
            <pc:sldMk cId="737679408" sldId="261"/>
            <ac:picMk id="6" creationId="{11482C51-6A28-EDFC-5F86-37E1E0DAF678}"/>
          </ac:picMkLst>
        </pc:picChg>
        <pc:picChg chg="add mod">
          <ac:chgData name="Черкавская Кристна" userId="3cc29f82a68ec238" providerId="Windows Live" clId="Web-{0E14FA59-5FE7-41B9-883F-3073EE7ECCDF}" dt="2022-03-27T14:18:50.396" v="694" actId="1076"/>
          <ac:picMkLst>
            <pc:docMk/>
            <pc:sldMk cId="737679408" sldId="261"/>
            <ac:picMk id="7" creationId="{16A1900B-BA35-4089-9ECF-358488D99EB2}"/>
          </ac:picMkLst>
        </pc:picChg>
        <pc:picChg chg="add mod">
          <ac:chgData name="Черкавская Кристна" userId="3cc29f82a68ec238" providerId="Windows Live" clId="Web-{0E14FA59-5FE7-41B9-883F-3073EE7ECCDF}" dt="2022-03-27T14:19:04.474" v="700" actId="14100"/>
          <ac:picMkLst>
            <pc:docMk/>
            <pc:sldMk cId="737679408" sldId="261"/>
            <ac:picMk id="8" creationId="{F4B7323A-E80B-3D4F-D663-23FA2E8817A3}"/>
          </ac:picMkLst>
        </pc:picChg>
        <pc:cxnChg chg="add">
          <ac:chgData name="Черкавская Кристна" userId="3cc29f82a68ec238" providerId="Windows Live" clId="Web-{0E14FA59-5FE7-41B9-883F-3073EE7ECCDF}" dt="2022-03-27T14:18:10.691" v="687"/>
          <ac:cxnSpMkLst>
            <pc:docMk/>
            <pc:sldMk cId="737679408" sldId="261"/>
            <ac:cxnSpMk id="9" creationId="{108D74AC-B125-4E11-BA53-E9E383966DF8}"/>
          </ac:cxnSpMkLst>
        </pc:cxnChg>
        <pc:cxnChg chg="add">
          <ac:chgData name="Черкавская Кристна" userId="3cc29f82a68ec238" providerId="Windows Live" clId="Web-{0E14FA59-5FE7-41B9-883F-3073EE7ECCDF}" dt="2022-03-27T14:18:10.691" v="687"/>
          <ac:cxnSpMkLst>
            <pc:docMk/>
            <pc:sldMk cId="737679408" sldId="261"/>
            <ac:cxnSpMk id="11" creationId="{9DC76EBE-FB9D-4054-B5D8-19E3EAFE40B2}"/>
          </ac:cxnSpMkLst>
        </pc:cxnChg>
        <pc:cxnChg chg="add">
          <ac:chgData name="Черкавская Кристна" userId="3cc29f82a68ec238" providerId="Windows Live" clId="Web-{0E14FA59-5FE7-41B9-883F-3073EE7ECCDF}" dt="2022-03-27T14:18:10.691" v="687"/>
          <ac:cxnSpMkLst>
            <pc:docMk/>
            <pc:sldMk cId="737679408" sldId="261"/>
            <ac:cxnSpMk id="13" creationId="{7DA568B4-06BE-42A6-A5B6-A0FC251DAE00}"/>
          </ac:cxnSpMkLst>
        </pc:cxnChg>
        <pc:cxnChg chg="add">
          <ac:chgData name="Черкавская Кристна" userId="3cc29f82a68ec238" providerId="Windows Live" clId="Web-{0E14FA59-5FE7-41B9-883F-3073EE7ECCDF}" dt="2022-03-27T14:18:10.691" v="687"/>
          <ac:cxnSpMkLst>
            <pc:docMk/>
            <pc:sldMk cId="737679408" sldId="261"/>
            <ac:cxnSpMk id="15" creationId="{ACC85BFE-0D03-41B5-87E4-5FA667FA5588}"/>
          </ac:cxnSpMkLst>
        </pc:cxnChg>
      </pc:sldChg>
      <pc:sldChg chg="addSp delSp modSp new mod setBg addAnim delAnim modAnim">
        <pc:chgData name="Черкавская Кристна" userId="3cc29f82a68ec238" providerId="Windows Live" clId="Web-{0E14FA59-5FE7-41B9-883F-3073EE7ECCDF}" dt="2022-03-27T14:35:16.362" v="843" actId="1076"/>
        <pc:sldMkLst>
          <pc:docMk/>
          <pc:sldMk cId="1354792251" sldId="262"/>
        </pc:sldMkLst>
        <pc:spChg chg="del">
          <ac:chgData name="Черкавская Кристна" userId="3cc29f82a68ec238" providerId="Windows Live" clId="Web-{0E14FA59-5FE7-41B9-883F-3073EE7ECCDF}" dt="2022-03-27T14:30:12.837" v="751"/>
          <ac:spMkLst>
            <pc:docMk/>
            <pc:sldMk cId="1354792251" sldId="262"/>
            <ac:spMk id="2" creationId="{4B005E75-1931-41D0-9FF4-3A1B67B62D1F}"/>
          </ac:spMkLst>
        </pc:spChg>
        <pc:spChg chg="del">
          <ac:chgData name="Черкавская Кристна" userId="3cc29f82a68ec238" providerId="Windows Live" clId="Web-{0E14FA59-5FE7-41B9-883F-3073EE7ECCDF}" dt="2022-03-27T14:30:19.197" v="752"/>
          <ac:spMkLst>
            <pc:docMk/>
            <pc:sldMk cId="1354792251" sldId="262"/>
            <ac:spMk id="3" creationId="{D610C289-FCD8-4D74-DA3D-590169CC3A7D}"/>
          </ac:spMkLst>
        </pc:spChg>
        <pc:spChg chg="add mod">
          <ac:chgData name="Черкавская Кристна" userId="3cc29f82a68ec238" providerId="Windows Live" clId="Web-{0E14FA59-5FE7-41B9-883F-3073EE7ECCDF}" dt="2022-03-27T14:33:28.499" v="824" actId="1076"/>
          <ac:spMkLst>
            <pc:docMk/>
            <pc:sldMk cId="1354792251" sldId="262"/>
            <ac:spMk id="10" creationId="{09336441-C97D-C564-EF43-F4D8DD5BC430}"/>
          </ac:spMkLst>
        </pc:spChg>
        <pc:spChg chg="add mod">
          <ac:chgData name="Черкавская Кристна" userId="3cc29f82a68ec238" providerId="Windows Live" clId="Web-{0E14FA59-5FE7-41B9-883F-3073EE7ECCDF}" dt="2022-03-27T14:35:16.362" v="843" actId="1076"/>
          <ac:spMkLst>
            <pc:docMk/>
            <pc:sldMk cId="1354792251" sldId="262"/>
            <ac:spMk id="12" creationId="{5BA4C892-18F5-7DD5-91DB-FAF8C55BE730}"/>
          </ac:spMkLst>
        </pc:spChg>
        <pc:spChg chg="add">
          <ac:chgData name="Черкавская Кристна" userId="3cc29f82a68ec238" providerId="Windows Live" clId="Web-{0E14FA59-5FE7-41B9-883F-3073EE7ECCDF}" dt="2022-03-27T14:30:35.619" v="754"/>
          <ac:spMkLst>
            <pc:docMk/>
            <pc:sldMk cId="1354792251" sldId="262"/>
            <ac:spMk id="17" creationId="{92B0CFF1-78D7-4A83-A95E-71F9E3831622}"/>
          </ac:spMkLst>
        </pc:spChg>
        <pc:picChg chg="add mod">
          <ac:chgData name="Черкавская Кристна" userId="3cc29f82a68ec238" providerId="Windows Live" clId="Web-{0E14FA59-5FE7-41B9-883F-3073EE7ECCDF}" dt="2022-03-27T14:30:35.619" v="754"/>
          <ac:picMkLst>
            <pc:docMk/>
            <pc:sldMk cId="1354792251" sldId="262"/>
            <ac:picMk id="4" creationId="{7C195B0A-5444-A716-F066-21BE13C336C5}"/>
          </ac:picMkLst>
        </pc:picChg>
        <pc:picChg chg="add mod">
          <ac:chgData name="Черкавская Кристна" userId="3cc29f82a68ec238" providerId="Windows Live" clId="Web-{0E14FA59-5FE7-41B9-883F-3073EE7ECCDF}" dt="2022-03-27T14:34:03.797" v="827" actId="14100"/>
          <ac:picMkLst>
            <pc:docMk/>
            <pc:sldMk cId="1354792251" sldId="262"/>
            <ac:picMk id="5" creationId="{0CF13551-E9A8-AA2B-1B76-C923A1A8FD18}"/>
          </ac:picMkLst>
        </pc:picChg>
        <pc:picChg chg="add mod">
          <ac:chgData name="Черкавская Кристна" userId="3cc29f82a68ec238" providerId="Windows Live" clId="Web-{0E14FA59-5FE7-41B9-883F-3073EE7ECCDF}" dt="2022-03-27T14:34:09.876" v="829" actId="14100"/>
          <ac:picMkLst>
            <pc:docMk/>
            <pc:sldMk cId="1354792251" sldId="262"/>
            <ac:picMk id="6" creationId="{41A2F112-F392-B707-119B-4ECE3A345FD3}"/>
          </ac:picMkLst>
        </pc:picChg>
        <pc:picChg chg="add mod">
          <ac:chgData name="Черкавская Кристна" userId="3cc29f82a68ec238" providerId="Windows Live" clId="Web-{0E14FA59-5FE7-41B9-883F-3073EE7ECCDF}" dt="2022-03-27T14:34:12.032" v="830" actId="14100"/>
          <ac:picMkLst>
            <pc:docMk/>
            <pc:sldMk cId="1354792251" sldId="262"/>
            <ac:picMk id="7" creationId="{EDD2BDBC-B85F-363C-216E-3B4425369448}"/>
          </ac:picMkLst>
        </pc:picChg>
        <pc:picChg chg="add mod">
          <ac:chgData name="Черкавская Кристна" userId="3cc29f82a68ec238" providerId="Windows Live" clId="Web-{0E14FA59-5FE7-41B9-883F-3073EE7ECCDF}" dt="2022-03-27T14:34:07.094" v="828" actId="14100"/>
          <ac:picMkLst>
            <pc:docMk/>
            <pc:sldMk cId="1354792251" sldId="262"/>
            <ac:picMk id="8" creationId="{B56EE075-397C-E8D8-B974-F1061DECEB23}"/>
          </ac:picMkLst>
        </pc:picChg>
        <pc:cxnChg chg="add">
          <ac:chgData name="Черкавская Кристна" userId="3cc29f82a68ec238" providerId="Windows Live" clId="Web-{0E14FA59-5FE7-41B9-883F-3073EE7ECCDF}" dt="2022-03-27T14:30:35.619" v="754"/>
          <ac:cxnSpMkLst>
            <pc:docMk/>
            <pc:sldMk cId="1354792251" sldId="262"/>
            <ac:cxnSpMk id="9" creationId="{108D74AC-B125-4E11-BA53-E9E383966DF8}"/>
          </ac:cxnSpMkLst>
        </pc:cxnChg>
        <pc:cxnChg chg="add">
          <ac:chgData name="Черкавская Кристна" userId="3cc29f82a68ec238" providerId="Windows Live" clId="Web-{0E14FA59-5FE7-41B9-883F-3073EE7ECCDF}" dt="2022-03-27T14:30:35.619" v="754"/>
          <ac:cxnSpMkLst>
            <pc:docMk/>
            <pc:sldMk cId="1354792251" sldId="262"/>
            <ac:cxnSpMk id="11" creationId="{9DC76EBE-FB9D-4054-B5D8-19E3EAFE40B2}"/>
          </ac:cxnSpMkLst>
        </pc:cxnChg>
        <pc:cxnChg chg="add">
          <ac:chgData name="Черкавская Кристна" userId="3cc29f82a68ec238" providerId="Windows Live" clId="Web-{0E14FA59-5FE7-41B9-883F-3073EE7ECCDF}" dt="2022-03-27T14:30:35.619" v="754"/>
          <ac:cxnSpMkLst>
            <pc:docMk/>
            <pc:sldMk cId="1354792251" sldId="262"/>
            <ac:cxnSpMk id="13" creationId="{7DA568B4-06BE-42A6-A5B6-A0FC251DAE00}"/>
          </ac:cxnSpMkLst>
        </pc:cxnChg>
        <pc:cxnChg chg="add">
          <ac:chgData name="Черкавская Кристна" userId="3cc29f82a68ec238" providerId="Windows Live" clId="Web-{0E14FA59-5FE7-41B9-883F-3073EE7ECCDF}" dt="2022-03-27T14:30:35.619" v="754"/>
          <ac:cxnSpMkLst>
            <pc:docMk/>
            <pc:sldMk cId="1354792251" sldId="262"/>
            <ac:cxnSpMk id="15" creationId="{ACC85BFE-0D03-41B5-87E4-5FA667FA5588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342FE-E00B-4FAF-8F73-F722060EB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978408"/>
            <a:ext cx="10506991" cy="2531555"/>
          </a:xfrm>
          <a:prstGeom prst="rect">
            <a:avLst/>
          </a:prstGeom>
        </p:spPr>
        <p:txBody>
          <a:bodyPr anchor="b"/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C1CCE2-4461-473E-B23C-34C8CCF04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00" y="3602038"/>
            <a:ext cx="10506991" cy="227755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A551A-CE2F-4E35-A714-B1F04D4B4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5C907-6594-4DFF-A32B-449C3BA96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76D75-E9DA-4660-AC52-51BA63FC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25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999A10-4355-4A13-B008-196B21ABE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2600" y="483576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36D448-AFEA-4483-B0E4-002840525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216234-4516-4303-8F60-A8127D89A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192" y="3103131"/>
            <a:ext cx="10506991" cy="30929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B5D50-A474-462B-A807-DF186B1C2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F1DAF-2E2D-46ED-AA3E-3D2FE403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FC771-EB13-4EB5-A0A2-3968C6AB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B596B8-8230-4695-8D76-F06AFA815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3EBF93-5FD9-4F4E-8485-7B937145C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687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6B4D06-C7C6-4949-8EB2-F03ED999A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041710" y="978408"/>
            <a:ext cx="2947881" cy="512477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21B9D-8C11-4176-AF22-89F972E21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632" y="978408"/>
            <a:ext cx="7256453" cy="51247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A9E1C-8E18-4A35-9BD8-427B1D14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16CDB-7BB6-4DD2-A626-6DA8E569F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0403B-439E-449F-83B1-799EEC239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0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43735-A77F-440D-9448-6AE7C204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1579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6C6EE-D55E-454B-B28C-EC73D1DB4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A2905-6D2E-4319-9521-61452AB8F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C7550-84E8-49D3-B419-6F5F327DA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D2C6B-EA5D-4D97-BC84-6C860D536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07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B299E6-11CC-4181-86C3-528A13F1F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22232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03473-0A64-4F9F-833B-8D64E390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9"/>
            <a:ext cx="10515600" cy="2716769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73736-B424-40F2-B562-6DC10E5ED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4171445"/>
            <a:ext cx="10515600" cy="1918205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48851-37C0-478D-B722-D76C817D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E063E-66CE-4C18-91FA-D14AE052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66D3D-FD62-470C-BC3C-A03771A3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FF0049-0231-4557-A707-569556F0C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3922232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7A0DB1-87C8-4BF4-B2A2-F9CA6ED05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C29209-8A8F-48A7-8BA2-AFADA37CB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555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66BE9C-AE7C-4C39-9694-C32D6939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483577"/>
            <a:ext cx="11147071" cy="2434824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ACC42C-303A-4BDF-990A-2B07967BC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978408"/>
            <a:ext cx="1114707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55CEF-353E-4E14-83AD-ACADDC08D9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60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5ECEF-9654-4AC1-BF77-7BC602BBD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112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922FC8-BC06-407B-A82B-DA62B33A1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5B701-4E1F-48AA-8A3C-ED5DD9151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BCA31-8AC7-46F5-BCAB-41D54DF83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BA86D8-2A29-4A0E-AEA0-39B41C418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85E13E-918A-4D04-9E84-94148D7C8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8718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5E892-D975-4DD6-8583-A14DDBE85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1" y="978407"/>
            <a:ext cx="11145039" cy="1339584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F7700-CECC-4881-BE5C-A13CD825B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2500921"/>
            <a:ext cx="5346222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50766-520A-44C5-943E-569222B74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3428999"/>
            <a:ext cx="5346222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F7E42-976A-4239-8006-D68538D4B7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120" y="2500921"/>
            <a:ext cx="5372551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A329-951F-4391-ADC5-7EA320B778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120" y="3428999"/>
            <a:ext cx="5372551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BEC22A-DA46-460C-B865-D928C20AE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B2D647-42C5-4AB7-BB71-3A4406571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" y="641908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0B2B67-714C-46DA-85E5-598B4244D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9591" y="-7190"/>
            <a:ext cx="640080" cy="365125"/>
          </a:xfrm>
        </p:spPr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52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D4B6724-AB30-4E7C-BE2B-ECD94FF1B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33311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D4BAB-2678-4A19-A575-C47CAF144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591509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7C89E-0ABD-4FD2-924C-894345AD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3026CE-9CC8-403B-88B1-184D16532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B3D616-3C18-401B-A792-E75149FD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EC6F70-D800-4067-A36A-5BBFC8018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393331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B66CB6-8988-4FBA-8524-726765A5F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4243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C73F84-0C6B-4EF4-9405-C3898249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CEC807-744E-4C5C-8B15-09AED3E57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BCB19-9F4B-474C-85C1-4A645A971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66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88B0-DD6B-449B-AE32-D3192081E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8"/>
            <a:ext cx="4287393" cy="2450592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22ED6-5B69-4B3B-BF96-3A75F2107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987425"/>
            <a:ext cx="644648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704043-D45F-440A-A15D-2718A913E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072DC-7326-43E7-806C-B690C439E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89A0F-B8C6-4AA6-A9C4-4A454F422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7A616-A4F2-4FC5-88DE-B4E6BA54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83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B773D-D007-4687-BA9C-9F229829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7"/>
            <a:ext cx="4287393" cy="2450593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3A75FC-78D2-4EF5-884F-11B7BACF79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987425"/>
            <a:ext cx="644648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CE0BB-D335-4391-A23F-194C575CA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701E1-B97B-4DA5-B9AD-07B7C1247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D9CF8-F42F-4618-9F26-8BFE56487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A2023-1ECA-4A96-BDC7-F7FA4368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20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87A535-3CAC-46BC-B2B2-3AE83EC3A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2153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EBDBD-59EC-46ED-BE79-6D37B531D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3306870"/>
            <a:ext cx="10506991" cy="2572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21F5C-FD3D-42C7-90F4-5ECE6FFCF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4632" y="1005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81B8F32D-D8B6-4B9E-9CBF-DCAC30B7B93D}" type="datetimeFigureOut">
              <a:rPr lang="en-US" smtClean="0"/>
              <a:pPr/>
              <a:t>3/27/2022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63D50-6D0B-4963-97B9-A32AE6323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" y="64190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B5E08-CAC3-4C87-B143-5F8956AE9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9591" y="1005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0553ECD-7F6D-420D-93CA-D8D15EB427A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792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1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2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48FA233-30DB-4D0A-BF51-78D03F79F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EA7E347D-B32A-4759-B7FF-FD25A9AEE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48" y="-17141"/>
            <a:ext cx="12188952" cy="6875141"/>
          </a:xfrm>
          <a:custGeom>
            <a:avLst/>
            <a:gdLst>
              <a:gd name="connsiteX0" fmla="*/ 1488154 w 12188952"/>
              <a:gd name="connsiteY0" fmla="*/ 3508108 h 6875141"/>
              <a:gd name="connsiteX1" fmla="*/ 1292116 w 12188952"/>
              <a:gd name="connsiteY1" fmla="*/ 3704145 h 6875141"/>
              <a:gd name="connsiteX2" fmla="*/ 1488154 w 12188952"/>
              <a:gd name="connsiteY2" fmla="*/ 3900182 h 6875141"/>
              <a:gd name="connsiteX3" fmla="*/ 1684192 w 12188952"/>
              <a:gd name="connsiteY3" fmla="*/ 3704145 h 6875141"/>
              <a:gd name="connsiteX4" fmla="*/ 1488154 w 12188952"/>
              <a:gd name="connsiteY4" fmla="*/ 3508108 h 6875141"/>
              <a:gd name="connsiteX5" fmla="*/ 12188951 w 12188952"/>
              <a:gd name="connsiteY5" fmla="*/ 3213837 h 6875141"/>
              <a:gd name="connsiteX6" fmla="*/ 11900948 w 12188952"/>
              <a:gd name="connsiteY6" fmla="*/ 3213837 h 6875141"/>
              <a:gd name="connsiteX7" fmla="*/ 10063117 w 12188952"/>
              <a:gd name="connsiteY7" fmla="*/ 5051668 h 6875141"/>
              <a:gd name="connsiteX8" fmla="*/ 10063117 w 12188952"/>
              <a:gd name="connsiteY8" fmla="*/ 6875141 h 6875141"/>
              <a:gd name="connsiteX9" fmla="*/ 12073153 w 12188952"/>
              <a:gd name="connsiteY9" fmla="*/ 6875141 h 6875141"/>
              <a:gd name="connsiteX10" fmla="*/ 12083467 w 12188952"/>
              <a:gd name="connsiteY10" fmla="*/ 6874620 h 6875141"/>
              <a:gd name="connsiteX11" fmla="*/ 12188951 w 12188952"/>
              <a:gd name="connsiteY11" fmla="*/ 6858522 h 6875141"/>
              <a:gd name="connsiteX12" fmla="*/ 12188951 w 12188952"/>
              <a:gd name="connsiteY12" fmla="*/ 6280730 h 6875141"/>
              <a:gd name="connsiteX13" fmla="*/ 12188952 w 12188952"/>
              <a:gd name="connsiteY13" fmla="*/ 6280729 h 6875141"/>
              <a:gd name="connsiteX14" fmla="*/ 12188952 w 12188952"/>
              <a:gd name="connsiteY14" fmla="*/ 3832194 h 6875141"/>
              <a:gd name="connsiteX15" fmla="*/ 12188951 w 12188952"/>
              <a:gd name="connsiteY15" fmla="*/ 3832194 h 6875141"/>
              <a:gd name="connsiteX16" fmla="*/ 0 w 12188952"/>
              <a:gd name="connsiteY16" fmla="*/ 2798382 h 6875141"/>
              <a:gd name="connsiteX17" fmla="*/ 0 w 12188952"/>
              <a:gd name="connsiteY17" fmla="*/ 4217834 h 6875141"/>
              <a:gd name="connsiteX18" fmla="*/ 10291 w 12188952"/>
              <a:gd name="connsiteY18" fmla="*/ 4210345 h 6875141"/>
              <a:gd name="connsiteX19" fmla="*/ 460407 w 12188952"/>
              <a:gd name="connsiteY19" fmla="*/ 3508108 h 6875141"/>
              <a:gd name="connsiteX20" fmla="*/ 10291 w 12188952"/>
              <a:gd name="connsiteY20" fmla="*/ 2805871 h 6875141"/>
              <a:gd name="connsiteX21" fmla="*/ 11563230 w 12188952"/>
              <a:gd name="connsiteY21" fmla="*/ 603215 h 6875141"/>
              <a:gd name="connsiteX22" fmla="*/ 11381044 w 12188952"/>
              <a:gd name="connsiteY22" fmla="*/ 620944 h 6875141"/>
              <a:gd name="connsiteX23" fmla="*/ 11546600 w 12188952"/>
              <a:gd name="connsiteY23" fmla="*/ 1418331 h 6875141"/>
              <a:gd name="connsiteX24" fmla="*/ 12161801 w 12188952"/>
              <a:gd name="connsiteY24" fmla="*/ 1601617 h 6875141"/>
              <a:gd name="connsiteX25" fmla="*/ 12185891 w 12188952"/>
              <a:gd name="connsiteY25" fmla="*/ 1600043 h 6875141"/>
              <a:gd name="connsiteX26" fmla="*/ 12185891 w 12188952"/>
              <a:gd name="connsiteY26" fmla="*/ 795119 h 6875141"/>
              <a:gd name="connsiteX27" fmla="*/ 12178431 w 12188952"/>
              <a:gd name="connsiteY27" fmla="*/ 786500 h 6875141"/>
              <a:gd name="connsiteX28" fmla="*/ 11563230 w 12188952"/>
              <a:gd name="connsiteY28" fmla="*/ 603215 h 6875141"/>
              <a:gd name="connsiteX29" fmla="*/ 1368216 w 12188952"/>
              <a:gd name="connsiteY29" fmla="*/ 0 h 6875141"/>
              <a:gd name="connsiteX30" fmla="*/ 0 w 12188952"/>
              <a:gd name="connsiteY30" fmla="*/ 0 h 6875141"/>
              <a:gd name="connsiteX31" fmla="*/ 0 w 12188952"/>
              <a:gd name="connsiteY31" fmla="*/ 1368215 h 6875141"/>
              <a:gd name="connsiteX32" fmla="*/ 1372241 w 12188952"/>
              <a:gd name="connsiteY32" fmla="*/ 2740456 h 6875141"/>
              <a:gd name="connsiteX33" fmla="*/ 2740456 w 12188952"/>
              <a:gd name="connsiteY33" fmla="*/ 2740456 h 6875141"/>
              <a:gd name="connsiteX34" fmla="*/ 2740456 w 12188952"/>
              <a:gd name="connsiteY34" fmla="*/ 1372240 h 6875141"/>
              <a:gd name="connsiteX35" fmla="*/ 1368216 w 12188952"/>
              <a:gd name="connsiteY35" fmla="*/ 0 h 687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188952" h="6875141">
                <a:moveTo>
                  <a:pt x="1488154" y="3508108"/>
                </a:moveTo>
                <a:cubicBezTo>
                  <a:pt x="1379885" y="3508108"/>
                  <a:pt x="1292116" y="3595877"/>
                  <a:pt x="1292116" y="3704145"/>
                </a:cubicBezTo>
                <a:cubicBezTo>
                  <a:pt x="1292116" y="3812413"/>
                  <a:pt x="1379885" y="3900182"/>
                  <a:pt x="1488154" y="3900182"/>
                </a:cubicBezTo>
                <a:cubicBezTo>
                  <a:pt x="1596423" y="3900182"/>
                  <a:pt x="1684192" y="3812413"/>
                  <a:pt x="1684192" y="3704145"/>
                </a:cubicBezTo>
                <a:cubicBezTo>
                  <a:pt x="1684192" y="3595877"/>
                  <a:pt x="1596423" y="3508108"/>
                  <a:pt x="1488154" y="3508108"/>
                </a:cubicBezTo>
                <a:close/>
                <a:moveTo>
                  <a:pt x="12188951" y="3213837"/>
                </a:moveTo>
                <a:lnTo>
                  <a:pt x="11900948" y="3213837"/>
                </a:lnTo>
                <a:cubicBezTo>
                  <a:pt x="10885931" y="3213837"/>
                  <a:pt x="10063117" y="4036651"/>
                  <a:pt x="10063117" y="5051668"/>
                </a:cubicBezTo>
                <a:lnTo>
                  <a:pt x="10063117" y="6875141"/>
                </a:lnTo>
                <a:lnTo>
                  <a:pt x="12073153" y="6875141"/>
                </a:lnTo>
                <a:lnTo>
                  <a:pt x="12083467" y="6874620"/>
                </a:lnTo>
                <a:lnTo>
                  <a:pt x="12188951" y="6858522"/>
                </a:lnTo>
                <a:lnTo>
                  <a:pt x="12188951" y="6280730"/>
                </a:lnTo>
                <a:lnTo>
                  <a:pt x="12188952" y="6280729"/>
                </a:lnTo>
                <a:lnTo>
                  <a:pt x="12188952" y="3832194"/>
                </a:lnTo>
                <a:lnTo>
                  <a:pt x="12188951" y="3832194"/>
                </a:lnTo>
                <a:close/>
                <a:moveTo>
                  <a:pt x="0" y="2798382"/>
                </a:moveTo>
                <a:lnTo>
                  <a:pt x="0" y="4217834"/>
                </a:lnTo>
                <a:lnTo>
                  <a:pt x="10291" y="4210345"/>
                </a:lnTo>
                <a:cubicBezTo>
                  <a:pt x="100314" y="4143505"/>
                  <a:pt x="460407" y="3854496"/>
                  <a:pt x="460407" y="3508108"/>
                </a:cubicBezTo>
                <a:cubicBezTo>
                  <a:pt x="460407" y="3161721"/>
                  <a:pt x="100314" y="2872711"/>
                  <a:pt x="10291" y="2805871"/>
                </a:cubicBezTo>
                <a:close/>
                <a:moveTo>
                  <a:pt x="11563230" y="603215"/>
                </a:moveTo>
                <a:cubicBezTo>
                  <a:pt x="11455784" y="606833"/>
                  <a:pt x="11381044" y="620944"/>
                  <a:pt x="11381044" y="620944"/>
                </a:cubicBezTo>
                <a:cubicBezTo>
                  <a:pt x="11381044" y="620944"/>
                  <a:pt x="11280695" y="1152426"/>
                  <a:pt x="11546600" y="1418331"/>
                </a:cubicBezTo>
                <a:cubicBezTo>
                  <a:pt x="11712792" y="1584523"/>
                  <a:pt x="11982723" y="1607645"/>
                  <a:pt x="12161801" y="1601617"/>
                </a:cubicBezTo>
                <a:lnTo>
                  <a:pt x="12185891" y="1600043"/>
                </a:lnTo>
                <a:lnTo>
                  <a:pt x="12185891" y="795119"/>
                </a:lnTo>
                <a:lnTo>
                  <a:pt x="12178431" y="786500"/>
                </a:lnTo>
                <a:cubicBezTo>
                  <a:pt x="12012240" y="620309"/>
                  <a:pt x="11742309" y="597187"/>
                  <a:pt x="11563230" y="603215"/>
                </a:cubicBezTo>
                <a:close/>
                <a:moveTo>
                  <a:pt x="1368216" y="0"/>
                </a:moveTo>
                <a:lnTo>
                  <a:pt x="0" y="0"/>
                </a:lnTo>
                <a:lnTo>
                  <a:pt x="0" y="1368215"/>
                </a:lnTo>
                <a:cubicBezTo>
                  <a:pt x="0" y="2126091"/>
                  <a:pt x="614365" y="2740456"/>
                  <a:pt x="1372241" y="2740456"/>
                </a:cubicBezTo>
                <a:lnTo>
                  <a:pt x="2740456" y="2740456"/>
                </a:lnTo>
                <a:lnTo>
                  <a:pt x="2740456" y="1372240"/>
                </a:lnTo>
                <a:cubicBezTo>
                  <a:pt x="2740456" y="614365"/>
                  <a:pt x="2126092" y="0"/>
                  <a:pt x="1368216" y="0"/>
                </a:cubicBezTo>
                <a:close/>
              </a:path>
            </a:pathLst>
          </a:cu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68" name="Background Fill">
            <a:extLst>
              <a:ext uri="{FF2B5EF4-FFF2-40B4-BE49-F238E27FC236}">
                <a16:creationId xmlns:a16="http://schemas.microsoft.com/office/drawing/2014/main" id="{681F9FCB-1E38-43E9-8567-6292F4842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Рисунок 13">
            <a:extLst>
              <a:ext uri="{FF2B5EF4-FFF2-40B4-BE49-F238E27FC236}">
                <a16:creationId xmlns:a16="http://schemas.microsoft.com/office/drawing/2014/main" id="{F74CFA8F-9A3D-9FCA-ED18-3819CCE52F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25231" r="-1" b="-1"/>
          <a:stretch/>
        </p:blipFill>
        <p:spPr>
          <a:xfrm>
            <a:off x="3059" y="10"/>
            <a:ext cx="12188941" cy="6857990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E687037D-D197-4CDD-BB5E-43AEE9E53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3652125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CDA8FF-2C16-9C48-C904-68C785331208}"/>
              </a:ext>
            </a:extLst>
          </p:cNvPr>
          <p:cNvSpPr txBox="1"/>
          <p:nvPr/>
        </p:nvSpPr>
        <p:spPr>
          <a:xfrm>
            <a:off x="455541" y="1067610"/>
            <a:ext cx="6744188" cy="204788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"ЧЕТВЁРТЫЙ </a:t>
            </a:r>
            <a:endParaRPr lang="ru-RU" dirty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ЛИШНИЙ</a:t>
            </a:r>
            <a:r>
              <a:rPr lang="en-US" sz="6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​"</a:t>
            </a:r>
            <a:endParaRPr lang="en-US" dirty="0">
              <a:ea typeface="+mj-ea"/>
              <a:cs typeface="+mj-cs"/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BE7D411-C454-425C-A90F-B99A068A5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D438A5E-0623-44C4-BA70-3BBB9D152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1D97DAD-6DC5-856C-C0CD-BD7D5F4FD329}"/>
              </a:ext>
            </a:extLst>
          </p:cNvPr>
          <p:cNvSpPr txBox="1"/>
          <p:nvPr/>
        </p:nvSpPr>
        <p:spPr>
          <a:xfrm>
            <a:off x="1349550" y="900700"/>
            <a:ext cx="806676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sz="4800" b="1" dirty="0">
              <a:latin typeface="HGGothicE"/>
              <a:ea typeface="HGGothicE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38638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A568B4-06BE-42A6-A5B6-A0FC251DA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CC85BFE-0D03-41B5-87E4-5FA667FA5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7C195B0A-5444-A716-F066-21BE13C33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93"/>
          <a:stretch/>
        </p:blipFill>
        <p:spPr>
          <a:xfrm>
            <a:off x="20" y="10"/>
            <a:ext cx="12191980" cy="6857987"/>
          </a:xfrm>
          <a:prstGeom prst="rect">
            <a:avLst/>
          </a:prstGeom>
        </p:spPr>
      </p:pic>
      <p:pic>
        <p:nvPicPr>
          <p:cNvPr id="5" name="Рисунок 5" descr="Изображение выглядит как млекопитающее, собака, внутренний, смотрит&#10;&#10;Автоматически созданное описание">
            <a:extLst>
              <a:ext uri="{FF2B5EF4-FFF2-40B4-BE49-F238E27FC236}">
                <a16:creationId xmlns:a16="http://schemas.microsoft.com/office/drawing/2014/main" id="{0CF13551-E9A8-AA2B-1B76-C923A1A8F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798" y="3976361"/>
            <a:ext cx="1910871" cy="2600455"/>
          </a:xfrm>
          <a:prstGeom prst="rect">
            <a:avLst/>
          </a:prstGeom>
        </p:spPr>
      </p:pic>
      <p:pic>
        <p:nvPicPr>
          <p:cNvPr id="6" name="Рисунок 6" descr="Изображение выглядит как млекопитающее, белый, свинья&#10;&#10;Автоматически созданное описание">
            <a:extLst>
              <a:ext uri="{FF2B5EF4-FFF2-40B4-BE49-F238E27FC236}">
                <a16:creationId xmlns:a16="http://schemas.microsoft.com/office/drawing/2014/main" id="{41A2F112-F392-B707-119B-4ECE3A345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878" y="1418965"/>
            <a:ext cx="1679009" cy="2443879"/>
          </a:xfrm>
          <a:prstGeom prst="rect">
            <a:avLst/>
          </a:prstGeom>
        </p:spPr>
      </p:pic>
      <p:pic>
        <p:nvPicPr>
          <p:cNvPr id="7" name="Рисунок 7" descr="Изображение выглядит как корова, стоит, черный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EDD2BDBC-B85F-363C-216E-3B4425369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992" y="1499406"/>
            <a:ext cx="3007550" cy="2282997"/>
          </a:xfrm>
          <a:prstGeom prst="rect">
            <a:avLst/>
          </a:prstGeom>
        </p:spPr>
      </p:pic>
      <p:pic>
        <p:nvPicPr>
          <p:cNvPr id="8" name="Рисунок 9" descr="Изображение выглядит как млекопитающее, овц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B56EE075-397C-E8D8-B974-F1061DECEB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9770" y="3864450"/>
            <a:ext cx="2492681" cy="25946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336441-C97D-C564-EF43-F4D8DD5BC430}"/>
              </a:ext>
            </a:extLst>
          </p:cNvPr>
          <p:cNvSpPr txBox="1"/>
          <p:nvPr/>
        </p:nvSpPr>
        <p:spPr>
          <a:xfrm>
            <a:off x="486428" y="434236"/>
            <a:ext cx="699160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2800" b="1" dirty="0">
              <a:latin typeface="Times New Roman"/>
              <a:cs typeface="Times New Roman"/>
            </a:endParaRPr>
          </a:p>
        </p:txBody>
      </p:sp>
      <p:sp>
        <p:nvSpPr>
          <p:cNvPr id="12" name="Знак ''плюс'' 11">
            <a:extLst>
              <a:ext uri="{FF2B5EF4-FFF2-40B4-BE49-F238E27FC236}">
                <a16:creationId xmlns:a16="http://schemas.microsoft.com/office/drawing/2014/main" id="{5BA4C892-18F5-7DD5-91DB-FAF8C55BE730}"/>
              </a:ext>
            </a:extLst>
          </p:cNvPr>
          <p:cNvSpPr/>
          <p:nvPr/>
        </p:nvSpPr>
        <p:spPr>
          <a:xfrm rot="2760000">
            <a:off x="806103" y="3875660"/>
            <a:ext cx="2754085" cy="2884714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Выноска: стрелка вниз 1">
            <a:extLst>
              <a:ext uri="{FF2B5EF4-FFF2-40B4-BE49-F238E27FC236}">
                <a16:creationId xmlns:a16="http://schemas.microsoft.com/office/drawing/2014/main" id="{E6CC7077-A3BF-DC5D-5069-DC2AE84DD38F}"/>
              </a:ext>
            </a:extLst>
          </p:cNvPr>
          <p:cNvSpPr/>
          <p:nvPr/>
        </p:nvSpPr>
        <p:spPr>
          <a:xfrm>
            <a:off x="200417" y="236949"/>
            <a:ext cx="7546930" cy="91857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8) А что же на этой картинке лишнее?</a:t>
            </a:r>
            <a:endParaRPr lang="ru-RU" sz="2800" dirty="0">
              <a:solidFill>
                <a:schemeClr val="tx1"/>
              </a:solidFill>
              <a:latin typeface="Times New Roman"/>
              <a:ea typeface="+mn-lt"/>
              <a:cs typeface="+mn-lt"/>
            </a:endParaRPr>
          </a:p>
          <a:p>
            <a:pPr algn="ctr"/>
            <a:endParaRPr lang="ru-RU" sz="28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3" name="Рисунок 13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20B12842-9BD9-DAA2-0624-8BBB6CCC86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8706" y="1456151"/>
            <a:ext cx="2755465" cy="426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9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A568B4-06BE-42A6-A5B6-A0FC251DA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CC85BFE-0D03-41B5-87E4-5FA667FA5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42F20F3-0561-1A01-E19A-66FBEEFBC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907"/>
          <a:stretch/>
        </p:blipFill>
        <p:spPr>
          <a:xfrm>
            <a:off x="20" y="10"/>
            <a:ext cx="12191980" cy="6857987"/>
          </a:xfrm>
          <a:prstGeom prst="rect">
            <a:avLst/>
          </a:prstGeom>
        </p:spPr>
      </p:pic>
      <p:pic>
        <p:nvPicPr>
          <p:cNvPr id="5" name="Рисунок 5" descr="Изображение выглядит как нести, коричневый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DABE113B-D8C4-EFD4-F3BE-AEAA056A7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359" y="4006718"/>
            <a:ext cx="2597064" cy="2539743"/>
          </a:xfrm>
          <a:prstGeom prst="rect">
            <a:avLst/>
          </a:prstGeom>
        </p:spPr>
      </p:pic>
      <p:pic>
        <p:nvPicPr>
          <p:cNvPr id="6" name="Рисунок 6" descr="Изображение выглядит как млекопитающее, собака, белый, волк&#10;&#10;Автоматически созданное описание">
            <a:extLst>
              <a:ext uri="{FF2B5EF4-FFF2-40B4-BE49-F238E27FC236}">
                <a16:creationId xmlns:a16="http://schemas.microsoft.com/office/drawing/2014/main" id="{4DEFD351-612E-BE60-179E-4CD9B37B7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907" y="1197862"/>
            <a:ext cx="2743200" cy="3188796"/>
          </a:xfrm>
          <a:prstGeom prst="rect">
            <a:avLst/>
          </a:prstGeom>
        </p:spPr>
      </p:pic>
      <p:pic>
        <p:nvPicPr>
          <p:cNvPr id="7" name="Рисунок 7" descr="Изображение выглядит как млекопитающее, собака, внутренний, смотрит&#10;&#10;Автоматически созданное описание">
            <a:extLst>
              <a:ext uri="{FF2B5EF4-FFF2-40B4-BE49-F238E27FC236}">
                <a16:creationId xmlns:a16="http://schemas.microsoft.com/office/drawing/2014/main" id="{9A5BA4E4-99BF-0B05-8660-58BC1995B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5950" y="3809347"/>
            <a:ext cx="2004816" cy="2736154"/>
          </a:xfrm>
          <a:prstGeom prst="rect">
            <a:avLst/>
          </a:prstGeom>
        </p:spPr>
      </p:pic>
      <p:pic>
        <p:nvPicPr>
          <p:cNvPr id="8" name="Рисунок 9" descr="Изображение выглядит как домашняя кошка, кот, млекопитающее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0C700F64-C991-0086-C762-CFBBFCBB95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5094" y="1418964"/>
            <a:ext cx="2177180" cy="2590017"/>
          </a:xfrm>
          <a:prstGeom prst="rect">
            <a:avLst/>
          </a:prstGeom>
        </p:spPr>
      </p:pic>
      <p:sp>
        <p:nvSpPr>
          <p:cNvPr id="10" name="Выноска: стрелка вниз 9">
            <a:extLst>
              <a:ext uri="{FF2B5EF4-FFF2-40B4-BE49-F238E27FC236}">
                <a16:creationId xmlns:a16="http://schemas.microsoft.com/office/drawing/2014/main" id="{88CFA626-7AA6-5A1E-69A1-85ADCDD3321D}"/>
              </a:ext>
            </a:extLst>
          </p:cNvPr>
          <p:cNvSpPr/>
          <p:nvPr/>
        </p:nvSpPr>
        <p:spPr>
          <a:xfrm>
            <a:off x="711896" y="278703"/>
            <a:ext cx="7713941" cy="91857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9) Что может быть лишним на этой картинке?</a:t>
            </a:r>
          </a:p>
        </p:txBody>
      </p:sp>
      <p:sp>
        <p:nvSpPr>
          <p:cNvPr id="12" name="Знак ''плюс'' 11">
            <a:extLst>
              <a:ext uri="{FF2B5EF4-FFF2-40B4-BE49-F238E27FC236}">
                <a16:creationId xmlns:a16="http://schemas.microsoft.com/office/drawing/2014/main" id="{E6133A50-73E8-0E82-5C9B-0BDFCD26B534}"/>
              </a:ext>
            </a:extLst>
          </p:cNvPr>
          <p:cNvSpPr/>
          <p:nvPr/>
        </p:nvSpPr>
        <p:spPr>
          <a:xfrm rot="2760000">
            <a:off x="4981445" y="1266071"/>
            <a:ext cx="2754085" cy="2884714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7" descr="Изображение выглядит как коллекция картинок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DA4B345C-0AFC-5590-5A16-A387894680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9250" y="2010703"/>
            <a:ext cx="4736925" cy="317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2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A568B4-06BE-42A6-A5B6-A0FC251DA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CC85BFE-0D03-41B5-87E4-5FA667FA5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Рисунок 4" descr="Изображение выглядит как природа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A8753E31-57C6-1EE4-8485-D81357F1E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30"/>
          <a:stretch/>
        </p:blipFill>
        <p:spPr>
          <a:xfrm>
            <a:off x="20" y="31325"/>
            <a:ext cx="12191980" cy="6857987"/>
          </a:xfrm>
          <a:prstGeom prst="rect">
            <a:avLst/>
          </a:prstGeom>
        </p:spPr>
      </p:pic>
      <p:pic>
        <p:nvPicPr>
          <p:cNvPr id="5" name="Рисунок 5" descr="Изображение выглядит как собака, стоит, млекопитающее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AB40B6F9-700A-3B78-EB4E-E3EBF28F9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8649" y="3370936"/>
            <a:ext cx="2924044" cy="2903167"/>
          </a:xfrm>
          <a:prstGeom prst="rect">
            <a:avLst/>
          </a:prstGeom>
        </p:spPr>
      </p:pic>
      <p:pic>
        <p:nvPicPr>
          <p:cNvPr id="6" name="Рисунок 6" descr="Изображение выглядит как домашняя кошка, кот, млекопитающее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45BB68C7-66AF-D03E-8000-6DE88F050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9642" y="928360"/>
            <a:ext cx="2041481" cy="2443880"/>
          </a:xfrm>
          <a:prstGeom prst="rect">
            <a:avLst/>
          </a:prstGeom>
        </p:spPr>
      </p:pic>
      <p:pic>
        <p:nvPicPr>
          <p:cNvPr id="7" name="Рисунок 7" descr="Изображение выглядит как кот, млекопитающее, домашняя кошк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0A45E6CC-9C4E-D216-B6BB-785C2B5AC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2567" y="3797082"/>
            <a:ext cx="2725715" cy="2677176"/>
          </a:xfrm>
          <a:prstGeom prst="rect">
            <a:avLst/>
          </a:prstGeom>
        </p:spPr>
      </p:pic>
      <p:pic>
        <p:nvPicPr>
          <p:cNvPr id="8" name="Рисунок 9" descr="Изображение выглядит как кот, сидит, домашняя кошк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1ED62D5A-E904-F2EF-945D-08CEDBA391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7141" y="1168444"/>
            <a:ext cx="1985635" cy="2329057"/>
          </a:xfrm>
          <a:prstGeom prst="rect">
            <a:avLst/>
          </a:prstGeom>
        </p:spPr>
      </p:pic>
      <p:sp>
        <p:nvSpPr>
          <p:cNvPr id="10" name="Выноска: стрелка вниз 9">
            <a:extLst>
              <a:ext uri="{FF2B5EF4-FFF2-40B4-BE49-F238E27FC236}">
                <a16:creationId xmlns:a16="http://schemas.microsoft.com/office/drawing/2014/main" id="{C5DB7DD6-E40F-2B4C-B528-0D59AAAE40AF}"/>
              </a:ext>
            </a:extLst>
          </p:cNvPr>
          <p:cNvSpPr/>
          <p:nvPr/>
        </p:nvSpPr>
        <p:spPr>
          <a:xfrm>
            <a:off x="1515650" y="132567"/>
            <a:ext cx="7045886" cy="1033397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10)  Так, а что на этой картинке лишнее ?</a:t>
            </a:r>
          </a:p>
        </p:txBody>
      </p:sp>
      <p:sp>
        <p:nvSpPr>
          <p:cNvPr id="12" name="Знак ''плюс'' 11">
            <a:extLst>
              <a:ext uri="{FF2B5EF4-FFF2-40B4-BE49-F238E27FC236}">
                <a16:creationId xmlns:a16="http://schemas.microsoft.com/office/drawing/2014/main" id="{7B4FF2E1-EDD3-556F-193A-0974A9272F4C}"/>
              </a:ext>
            </a:extLst>
          </p:cNvPr>
          <p:cNvSpPr/>
          <p:nvPr/>
        </p:nvSpPr>
        <p:spPr>
          <a:xfrm rot="2760000">
            <a:off x="5618185" y="3635578"/>
            <a:ext cx="2754085" cy="2884714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8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BC548738-55CA-EF24-CA9F-46CFC1B6E4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6866" y="2033145"/>
            <a:ext cx="3839227" cy="353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8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CE1D4CE9-1219-B6D0-E990-C9C701CA78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t="59076" r="1" b="1"/>
          <a:stretch/>
        </p:blipFill>
        <p:spPr>
          <a:xfrm>
            <a:off x="481803" y="484625"/>
            <a:ext cx="11147071" cy="3432682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C7C49D1-7D30-4EB5-A80A-BE1E9B477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105C5B1-BB24-4A5C-87B3-3B75CD259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3917307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4F938D7-F21D-F5F3-9303-51700B3B4651}"/>
              </a:ext>
            </a:extLst>
          </p:cNvPr>
          <p:cNvSpPr txBox="1"/>
          <p:nvPr/>
        </p:nvSpPr>
        <p:spPr>
          <a:xfrm>
            <a:off x="322090" y="4109325"/>
            <a:ext cx="11116123" cy="177251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spcAft>
                <a:spcPts val="600"/>
              </a:spcAft>
              <a:buFont typeface="Arial" panose="020B0604020202020204" pitchFamily="34" charset="0"/>
            </a:pPr>
            <a:r>
              <a:rPr lang="en-US" sz="4400" b="1" dirty="0">
                <a:latin typeface="Times New Roman"/>
                <a:cs typeface="Times New Roman"/>
              </a:rPr>
              <a:t>МОЛОДЦЫ РЕБЯТА</a:t>
            </a:r>
            <a:endParaRPr lang="ru-RU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C9A9BAE-34E3-4B7D-BC11-851365763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998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34B9DE3-1715-4EE3-99FA-C9BC12F5D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B341F48-329A-E6E5-F3B5-BDA209BC44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8884" r="-1" b="-1"/>
          <a:stretch/>
        </p:blipFill>
        <p:spPr>
          <a:xfrm>
            <a:off x="20" y="10"/>
            <a:ext cx="12191980" cy="6857987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108BD3D-CFD0-4A15-ACF6-EBC254CD7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AC2E57C-CE7D-B04A-10B1-9E4D7CF91B12}"/>
              </a:ext>
            </a:extLst>
          </p:cNvPr>
          <p:cNvSpPr txBox="1"/>
          <p:nvPr/>
        </p:nvSpPr>
        <p:spPr>
          <a:xfrm>
            <a:off x="114821" y="-81225"/>
            <a:ext cx="11890628" cy="631844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endParaRPr lang="en-US" sz="2800" b="1" dirty="0">
              <a:solidFill>
                <a:schemeClr val="bg1"/>
              </a:solidFill>
              <a:latin typeface="Times New Roman"/>
              <a:ea typeface="+mn-lt"/>
              <a:cs typeface="+mn-lt"/>
            </a:endParaRPr>
          </a:p>
          <a:p>
            <a:pPr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"Четвёртый </a:t>
            </a: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лишний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"</a:t>
            </a:r>
          </a:p>
          <a:p>
            <a:pPr>
              <a:spcAft>
                <a:spcPts val="60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+mn-lt"/>
                <a:cs typeface="+mn-lt"/>
              </a:rPr>
              <a:t>Цель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—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формирование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навыка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классификации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объектов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по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ключевым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признакам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зрительного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анализа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и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обобщения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.</a:t>
            </a:r>
          </a:p>
          <a:p>
            <a:r>
              <a:rPr lang="en-US" sz="36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Задачи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cs typeface="Times New Roman"/>
              </a:rPr>
              <a:t>-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совершенствование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умения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классифицировать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;</a:t>
            </a:r>
          </a:p>
          <a:p>
            <a:r>
              <a:rPr lang="en-US" sz="3200" b="1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расширение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кругозора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и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представлений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об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окружающем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мире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;</a:t>
            </a:r>
            <a:endParaRPr lang="en-US" b="1">
              <a:solidFill>
                <a:schemeClr val="bg1"/>
              </a:solidFill>
              <a:latin typeface="Times New Roman"/>
              <a:cs typeface="Times New Roman"/>
            </a:endParaRPr>
          </a:p>
          <a:p>
            <a:r>
              <a:rPr lang="en-US" sz="3200" b="1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воспитание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познавательного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интереса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;</a:t>
            </a:r>
            <a:endParaRPr lang="en-US" b="1">
              <a:solidFill>
                <a:schemeClr val="bg1"/>
              </a:solidFill>
              <a:latin typeface="Times New Roman"/>
              <a:cs typeface="Times New Roman"/>
            </a:endParaRPr>
          </a:p>
          <a:p>
            <a:r>
              <a:rPr lang="en-US" sz="3200" b="1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обогащение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индивидуального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словаря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;</a:t>
            </a:r>
            <a:endParaRPr lang="en-US" b="1">
              <a:solidFill>
                <a:schemeClr val="bg1"/>
              </a:solidFill>
              <a:latin typeface="Times New Roman"/>
              <a:cs typeface="Times New Roman"/>
            </a:endParaRPr>
          </a:p>
          <a:p>
            <a:r>
              <a:rPr lang="en-US" sz="3200" b="1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совершенствование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зрительного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восприятия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;</a:t>
            </a:r>
            <a:endParaRPr lang="en-US" b="1">
              <a:solidFill>
                <a:schemeClr val="bg1"/>
              </a:solidFill>
              <a:latin typeface="Times New Roman"/>
              <a:cs typeface="Times New Roman"/>
            </a:endParaRPr>
          </a:p>
          <a:p>
            <a:r>
              <a:rPr lang="en-US" sz="3200" b="1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развитие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памяти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интеллекта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умения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образно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и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логически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мыслить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.</a:t>
            </a:r>
            <a:endParaRPr lang="en-US" b="1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endParaRPr lang="en-US" sz="32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B2019E5-6C31-4640-A135-6BBA7FFCF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479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24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26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28">
            <a:extLst>
              <a:ext uri="{FF2B5EF4-FFF2-40B4-BE49-F238E27FC236}">
                <a16:creationId xmlns:a16="http://schemas.microsoft.com/office/drawing/2014/main" id="{7DA568B4-06BE-42A6-A5B6-A0FC251DA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0">
            <a:extLst>
              <a:ext uri="{FF2B5EF4-FFF2-40B4-BE49-F238E27FC236}">
                <a16:creationId xmlns:a16="http://schemas.microsoft.com/office/drawing/2014/main" id="{ACC85BFE-0D03-41B5-87E4-5FA667FA5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 useBgFill="1">
        <p:nvSpPr>
          <p:cNvPr id="41" name="Rectangle 32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E65AF6F1-8A57-26BC-82F0-622F2004C9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29" b="1301"/>
          <a:stretch/>
        </p:blipFill>
        <p:spPr>
          <a:xfrm>
            <a:off x="-41733" y="-125250"/>
            <a:ext cx="12191980" cy="6857987"/>
          </a:xfrm>
          <a:prstGeom prst="rect">
            <a:avLst/>
          </a:prstGeom>
        </p:spPr>
      </p:pic>
      <p:pic>
        <p:nvPicPr>
          <p:cNvPr id="4" name="Рисунок 5" descr="Изображение выглядит как яблоко, фрукт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F5658A59-F7EC-3958-4A30-977140A0A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474" y="1127660"/>
            <a:ext cx="1729636" cy="1740932"/>
          </a:xfrm>
          <a:prstGeom prst="rect">
            <a:avLst/>
          </a:prstGeom>
        </p:spPr>
      </p:pic>
      <p:pic>
        <p:nvPicPr>
          <p:cNvPr id="6" name="Рисунок 6" descr="Изображение выглядит как вишня&#10;&#10;Автоматически созданное описание">
            <a:extLst>
              <a:ext uri="{FF2B5EF4-FFF2-40B4-BE49-F238E27FC236}">
                <a16:creationId xmlns:a16="http://schemas.microsoft.com/office/drawing/2014/main" id="{5D78089B-B3B8-814F-C7CB-D96AE2DAA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022" y="2907624"/>
            <a:ext cx="1520457" cy="2339197"/>
          </a:xfrm>
          <a:prstGeom prst="rect">
            <a:avLst/>
          </a:prstGeom>
        </p:spPr>
      </p:pic>
      <p:pic>
        <p:nvPicPr>
          <p:cNvPr id="7" name="Рисунок 7" descr="Изображение выглядит как фрукт, внутренний, оранжевый, груша&#10;&#10;Автоматически созданное описание">
            <a:extLst>
              <a:ext uri="{FF2B5EF4-FFF2-40B4-BE49-F238E27FC236}">
                <a16:creationId xmlns:a16="http://schemas.microsoft.com/office/drawing/2014/main" id="{56B212A0-4DD4-F718-40F7-2F5711F23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7664" y="3391217"/>
            <a:ext cx="1620686" cy="2210806"/>
          </a:xfrm>
          <a:prstGeom prst="rect">
            <a:avLst/>
          </a:prstGeom>
          <a:ln>
            <a:noFill/>
          </a:ln>
        </p:spPr>
      </p:pic>
      <p:pic>
        <p:nvPicPr>
          <p:cNvPr id="3" name="Рисунок 4" descr="Изображение выглядит как оранжевый, овощ&#10;&#10;Автоматически созданное описание">
            <a:extLst>
              <a:ext uri="{FF2B5EF4-FFF2-40B4-BE49-F238E27FC236}">
                <a16:creationId xmlns:a16="http://schemas.microsoft.com/office/drawing/2014/main" id="{EBF3F7E1-14C5-EBEB-DB40-55B2A5546A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7441" y="679537"/>
            <a:ext cx="2743200" cy="2743200"/>
          </a:xfrm>
          <a:prstGeom prst="rect">
            <a:avLst/>
          </a:prstGeom>
        </p:spPr>
      </p:pic>
      <p:sp>
        <p:nvSpPr>
          <p:cNvPr id="10" name="Знак ''плюс'' 9">
            <a:extLst>
              <a:ext uri="{FF2B5EF4-FFF2-40B4-BE49-F238E27FC236}">
                <a16:creationId xmlns:a16="http://schemas.microsoft.com/office/drawing/2014/main" id="{8012DEC8-2F3F-4913-A451-F856990E007C}"/>
              </a:ext>
            </a:extLst>
          </p:cNvPr>
          <p:cNvSpPr/>
          <p:nvPr/>
        </p:nvSpPr>
        <p:spPr>
          <a:xfrm rot="2760000">
            <a:off x="6014842" y="608454"/>
            <a:ext cx="2754085" cy="2884714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Выноска: стрелка вниз 4">
            <a:extLst>
              <a:ext uri="{FF2B5EF4-FFF2-40B4-BE49-F238E27FC236}">
                <a16:creationId xmlns:a16="http://schemas.microsoft.com/office/drawing/2014/main" id="{5FEF8DD9-23F8-6CC2-D26E-68BE368A9F2B}"/>
              </a:ext>
            </a:extLst>
          </p:cNvPr>
          <p:cNvSpPr/>
          <p:nvPr/>
        </p:nvSpPr>
        <p:spPr>
          <a:xfrm>
            <a:off x="2549046" y="69937"/>
            <a:ext cx="7087643" cy="94988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E285FF-0A30-C4A1-EFF0-CBF3F37AC67F}"/>
              </a:ext>
            </a:extLst>
          </p:cNvPr>
          <p:cNvSpPr txBox="1"/>
          <p:nvPr/>
        </p:nvSpPr>
        <p:spPr>
          <a:xfrm>
            <a:off x="2704279" y="124067"/>
            <a:ext cx="769023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b="1" dirty="0">
                <a:latin typeface="Times New Roman"/>
                <a:cs typeface="Times New Roman"/>
              </a:rPr>
              <a:t>1) Что из перечисленного будет лишним ?</a:t>
            </a:r>
          </a:p>
        </p:txBody>
      </p:sp>
      <p:pic>
        <p:nvPicPr>
          <p:cNvPr id="11" name="Рисунок 11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DBC03002-3F62-7991-8B58-050554ED76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818" y="2489548"/>
            <a:ext cx="3297867" cy="384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A568B4-06BE-42A6-A5B6-A0FC251DA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CC85BFE-0D03-41B5-87E4-5FA667FA5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Рисунок 4" descr="Изображение выглядит как небо, цветок, растение, деревянный&#10;&#10;Автоматически созданное описание">
            <a:extLst>
              <a:ext uri="{FF2B5EF4-FFF2-40B4-BE49-F238E27FC236}">
                <a16:creationId xmlns:a16="http://schemas.microsoft.com/office/drawing/2014/main" id="{E36C45EA-08C8-F827-0D4C-942C4DC091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8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2019E5-6C31-4640-A135-6BBA7FFCF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Рисунок 5" descr="Изображение выглядит как овощ&#10;&#10;Автоматически созданное описание">
            <a:extLst>
              <a:ext uri="{FF2B5EF4-FFF2-40B4-BE49-F238E27FC236}">
                <a16:creationId xmlns:a16="http://schemas.microsoft.com/office/drawing/2014/main" id="{49F03AB1-C87A-2536-8B84-B8BEA0A62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977" y="4392655"/>
            <a:ext cx="2339496" cy="1820057"/>
          </a:xfrm>
          <a:prstGeom prst="rect">
            <a:avLst/>
          </a:prstGeom>
        </p:spPr>
      </p:pic>
      <p:pic>
        <p:nvPicPr>
          <p:cNvPr id="6" name="Рисунок 6" descr="Изображение выглядит как кукуруза, ед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2C417628-1B2A-7802-83DB-AFF4F9BC2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3800" y="4128566"/>
            <a:ext cx="2266428" cy="1993334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81507579-C996-C389-ECE7-E23E05974C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6348" y="1912177"/>
            <a:ext cx="2443880" cy="1864551"/>
          </a:xfrm>
          <a:prstGeom prst="rect">
            <a:avLst/>
          </a:prstGeom>
        </p:spPr>
      </p:pic>
      <p:pic>
        <p:nvPicPr>
          <p:cNvPr id="8" name="Рисунок 9" descr="Изображение выглядит как внутренний, ягода, отображаемый, украшен&#10;&#10;Автоматически созданное описание">
            <a:extLst>
              <a:ext uri="{FF2B5EF4-FFF2-40B4-BE49-F238E27FC236}">
                <a16:creationId xmlns:a16="http://schemas.microsoft.com/office/drawing/2014/main" id="{4555B608-76C6-4B83-C544-CDD9B8A45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4238" y="1901346"/>
            <a:ext cx="2088976" cy="1875772"/>
          </a:xfrm>
          <a:prstGeom prst="rect">
            <a:avLst/>
          </a:prstGeom>
        </p:spPr>
      </p:pic>
      <p:sp>
        <p:nvSpPr>
          <p:cNvPr id="12" name="Знак ''плюс'' 11">
            <a:extLst>
              <a:ext uri="{FF2B5EF4-FFF2-40B4-BE49-F238E27FC236}">
                <a16:creationId xmlns:a16="http://schemas.microsoft.com/office/drawing/2014/main" id="{B5EC0C53-F293-DB0E-1309-37D8E2B5C869}"/>
              </a:ext>
            </a:extLst>
          </p:cNvPr>
          <p:cNvSpPr/>
          <p:nvPr/>
        </p:nvSpPr>
        <p:spPr>
          <a:xfrm rot="2760000">
            <a:off x="2528431" y="1360016"/>
            <a:ext cx="2754085" cy="2884714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Выноска: стрелка вниз 1">
            <a:extLst>
              <a:ext uri="{FF2B5EF4-FFF2-40B4-BE49-F238E27FC236}">
                <a16:creationId xmlns:a16="http://schemas.microsoft.com/office/drawing/2014/main" id="{8E147141-35F3-11AC-4D16-D0AF08C62C7F}"/>
              </a:ext>
            </a:extLst>
          </p:cNvPr>
          <p:cNvSpPr/>
          <p:nvPr/>
        </p:nvSpPr>
        <p:spPr>
          <a:xfrm>
            <a:off x="1181621" y="247388"/>
            <a:ext cx="9603287" cy="91857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C903B9-4581-5CF1-6145-2B8443EB4355}"/>
              </a:ext>
            </a:extLst>
          </p:cNvPr>
          <p:cNvSpPr txBox="1"/>
          <p:nvPr/>
        </p:nvSpPr>
        <p:spPr>
          <a:xfrm>
            <a:off x="1321495" y="288099"/>
            <a:ext cx="1056152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b="1" dirty="0">
                <a:latin typeface="Times New Roman"/>
                <a:cs typeface="Times New Roman"/>
              </a:rPr>
              <a:t>2) Что из приведённых картинок может быть лишним?</a:t>
            </a:r>
          </a:p>
        </p:txBody>
      </p:sp>
      <p:pic>
        <p:nvPicPr>
          <p:cNvPr id="3" name="Рисунок 13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F462F075-45CB-ED03-D48D-96661447F3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2897" y="2259904"/>
            <a:ext cx="2859848" cy="444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5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8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10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12">
            <a:extLst>
              <a:ext uri="{FF2B5EF4-FFF2-40B4-BE49-F238E27FC236}">
                <a16:creationId xmlns:a16="http://schemas.microsoft.com/office/drawing/2014/main" id="{7DA568B4-06BE-42A6-A5B6-A0FC251DA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14">
            <a:extLst>
              <a:ext uri="{FF2B5EF4-FFF2-40B4-BE49-F238E27FC236}">
                <a16:creationId xmlns:a16="http://schemas.microsoft.com/office/drawing/2014/main" id="{ACC85BFE-0D03-41B5-87E4-5FA667FA5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 useBgFill="1">
        <p:nvSpPr>
          <p:cNvPr id="25" name="Rectangle 16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BB5A045-0E68-46C7-526D-01CDEAC38E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89" b="7211"/>
          <a:stretch/>
        </p:blipFill>
        <p:spPr>
          <a:xfrm>
            <a:off x="20" y="10"/>
            <a:ext cx="12191980" cy="6857987"/>
          </a:xfrm>
          <a:prstGeom prst="rect">
            <a:avLst/>
          </a:prstGeom>
        </p:spPr>
      </p:pic>
      <p:pic>
        <p:nvPicPr>
          <p:cNvPr id="5" name="Рисунок 5" descr="Изображение выглядит как банан, фрукт, множество&#10;&#10;Автоматически созданное описание">
            <a:extLst>
              <a:ext uri="{FF2B5EF4-FFF2-40B4-BE49-F238E27FC236}">
                <a16:creationId xmlns:a16="http://schemas.microsoft.com/office/drawing/2014/main" id="{ECAD34DA-FA8C-3018-A367-FC5E969A5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238" y="4112060"/>
            <a:ext cx="2344976" cy="2433441"/>
          </a:xfrm>
          <a:prstGeom prst="rect">
            <a:avLst/>
          </a:prstGeom>
        </p:spPr>
      </p:pic>
      <p:pic>
        <p:nvPicPr>
          <p:cNvPr id="6" name="Рисунок 6" descr="Изображение выглядит как вишня&#10;&#10;Автоматически созданное описание">
            <a:extLst>
              <a:ext uri="{FF2B5EF4-FFF2-40B4-BE49-F238E27FC236}">
                <a16:creationId xmlns:a16="http://schemas.microsoft.com/office/drawing/2014/main" id="{26E6C3BE-0428-4C48-803A-93F1D5AF0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111" y="917923"/>
            <a:ext cx="1663612" cy="2569139"/>
          </a:xfrm>
          <a:prstGeom prst="rect">
            <a:avLst/>
          </a:prstGeom>
        </p:spPr>
      </p:pic>
      <p:pic>
        <p:nvPicPr>
          <p:cNvPr id="7" name="Рисунок 7" descr="Изображение выглядит как яблоко, фрукт, внутренний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5D5D4BAF-5B5D-86BF-8430-04DC976CB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825" y="1613341"/>
            <a:ext cx="2210844" cy="2232578"/>
          </a:xfrm>
          <a:prstGeom prst="rect">
            <a:avLst/>
          </a:prstGeom>
        </p:spPr>
      </p:pic>
      <p:pic>
        <p:nvPicPr>
          <p:cNvPr id="8" name="Рисунок 9" descr="Изображение выглядит как внутренний, ягода, отображаемый, украшен&#10;&#10;Автоматически созданное описание">
            <a:extLst>
              <a:ext uri="{FF2B5EF4-FFF2-40B4-BE49-F238E27FC236}">
                <a16:creationId xmlns:a16="http://schemas.microsoft.com/office/drawing/2014/main" id="{DD425944-CB7D-A403-5AB6-92AF2D80DC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7662" y="3915950"/>
            <a:ext cx="2496071" cy="2230676"/>
          </a:xfrm>
          <a:prstGeom prst="rect">
            <a:avLst/>
          </a:prstGeom>
        </p:spPr>
      </p:pic>
      <p:sp>
        <p:nvSpPr>
          <p:cNvPr id="10" name="Знак ''плюс'' 9">
            <a:extLst>
              <a:ext uri="{FF2B5EF4-FFF2-40B4-BE49-F238E27FC236}">
                <a16:creationId xmlns:a16="http://schemas.microsoft.com/office/drawing/2014/main" id="{AB9797D7-6131-4227-231A-404100E8A642}"/>
              </a:ext>
            </a:extLst>
          </p:cNvPr>
          <p:cNvSpPr/>
          <p:nvPr/>
        </p:nvSpPr>
        <p:spPr>
          <a:xfrm rot="2760000">
            <a:off x="2998157" y="3802591"/>
            <a:ext cx="2754085" cy="2884714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Выноска: стрелка вниз 13">
            <a:extLst>
              <a:ext uri="{FF2B5EF4-FFF2-40B4-BE49-F238E27FC236}">
                <a16:creationId xmlns:a16="http://schemas.microsoft.com/office/drawing/2014/main" id="{27706E2F-396B-8734-9C61-58DCBDFB734B}"/>
              </a:ext>
            </a:extLst>
          </p:cNvPr>
          <p:cNvSpPr/>
          <p:nvPr/>
        </p:nvSpPr>
        <p:spPr>
          <a:xfrm>
            <a:off x="2152389" y="195196"/>
            <a:ext cx="7818327" cy="91857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3) Что может быть лишним на этой картинке?</a:t>
            </a:r>
            <a:endParaRPr lang="ru-RU" sz="2800" b="1" dirty="0">
              <a:solidFill>
                <a:schemeClr val="tx1"/>
              </a:solidFill>
              <a:latin typeface="Times New Roman"/>
              <a:ea typeface="+mn-lt"/>
              <a:cs typeface="+mn-lt"/>
            </a:endParaRPr>
          </a:p>
          <a:p>
            <a:pPr algn="ctr"/>
            <a:endParaRPr lang="ru-RU" sz="28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16" name="Рисунок 17" descr="Изображение выглядит как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60C38A4C-B085-8CB7-A160-FBCED3DBDE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3909" y="1257822"/>
            <a:ext cx="3271771" cy="445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5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A568B4-06BE-42A6-A5B6-A0FC251DA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CC85BFE-0D03-41B5-87E4-5FA667FA5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05EFA06A-0DCB-C912-2782-74F82B08B9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97" b="3370"/>
          <a:stretch/>
        </p:blipFill>
        <p:spPr>
          <a:xfrm>
            <a:off x="20" y="10"/>
            <a:ext cx="12191980" cy="6857987"/>
          </a:xfrm>
          <a:prstGeom prst="rect">
            <a:avLst/>
          </a:prstGeom>
        </p:spPr>
      </p:pic>
      <p:pic>
        <p:nvPicPr>
          <p:cNvPr id="5" name="Рисунок 5" descr="Изображение выглядит как дерево, зеленый, внешний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CD71B086-4CE5-79B8-A71F-9FD884068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100" y="1349745"/>
            <a:ext cx="2287305" cy="2248291"/>
          </a:xfrm>
          <a:prstGeom prst="rect">
            <a:avLst/>
          </a:prstGeom>
        </p:spPr>
      </p:pic>
      <p:pic>
        <p:nvPicPr>
          <p:cNvPr id="6" name="Рисунок 6" descr="Изображение выглядит как дерево, внешний, растение, лес&#10;&#10;Автоматически созданное описание">
            <a:extLst>
              <a:ext uri="{FF2B5EF4-FFF2-40B4-BE49-F238E27FC236}">
                <a16:creationId xmlns:a16="http://schemas.microsoft.com/office/drawing/2014/main" id="{676DC6E4-FF63-133D-B365-4FA962DC4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115" y="3527511"/>
            <a:ext cx="1973632" cy="3247633"/>
          </a:xfrm>
          <a:prstGeom prst="rect">
            <a:avLst/>
          </a:prstGeom>
        </p:spPr>
      </p:pic>
      <p:pic>
        <p:nvPicPr>
          <p:cNvPr id="7" name="Рисунок 7" descr="Изображение выглядит как дерево, внешний, растение, лес&#10;&#10;Автоматически созданное описание">
            <a:extLst>
              <a:ext uri="{FF2B5EF4-FFF2-40B4-BE49-F238E27FC236}">
                <a16:creationId xmlns:a16="http://schemas.microsoft.com/office/drawing/2014/main" id="{B23328E3-00A7-D35D-5E5C-FEE31ED14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8851" y="4153814"/>
            <a:ext cx="1692188" cy="2527387"/>
          </a:xfrm>
          <a:prstGeom prst="rect">
            <a:avLst/>
          </a:prstGeom>
        </p:spPr>
      </p:pic>
      <p:pic>
        <p:nvPicPr>
          <p:cNvPr id="8" name="Рисунок 9" descr="Изображение выглядит как дерево, внешний, растение, лес&#10;&#10;Автоматически созданное описание">
            <a:extLst>
              <a:ext uri="{FF2B5EF4-FFF2-40B4-BE49-F238E27FC236}">
                <a16:creationId xmlns:a16="http://schemas.microsoft.com/office/drawing/2014/main" id="{3E20861E-2D23-1A96-FBE5-664A409920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3738" y="1585978"/>
            <a:ext cx="1872771" cy="2631771"/>
          </a:xfrm>
          <a:prstGeom prst="rect">
            <a:avLst/>
          </a:prstGeom>
        </p:spPr>
      </p:pic>
      <p:sp>
        <p:nvSpPr>
          <p:cNvPr id="10" name="Знак ''плюс'' 9">
            <a:extLst>
              <a:ext uri="{FF2B5EF4-FFF2-40B4-BE49-F238E27FC236}">
                <a16:creationId xmlns:a16="http://schemas.microsoft.com/office/drawing/2014/main" id="{6C03A864-BA97-6A8E-659D-5BC89D1EA8A1}"/>
              </a:ext>
            </a:extLst>
          </p:cNvPr>
          <p:cNvSpPr/>
          <p:nvPr/>
        </p:nvSpPr>
        <p:spPr>
          <a:xfrm rot="2760000">
            <a:off x="6327993" y="1088619"/>
            <a:ext cx="2754085" cy="2884714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36704D-89FF-6681-05E4-170A0C6C2ECE}"/>
              </a:ext>
            </a:extLst>
          </p:cNvPr>
          <p:cNvSpPr txBox="1"/>
          <p:nvPr/>
        </p:nvSpPr>
        <p:spPr>
          <a:xfrm>
            <a:off x="3492674" y="434235"/>
            <a:ext cx="62713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2800" b="1" dirty="0">
              <a:latin typeface="Times New Roman"/>
              <a:cs typeface="Times New Roman"/>
            </a:endParaRPr>
          </a:p>
        </p:txBody>
      </p:sp>
      <p:sp>
        <p:nvSpPr>
          <p:cNvPr id="2" name="Выноска: стрелка вниз 1">
            <a:extLst>
              <a:ext uri="{FF2B5EF4-FFF2-40B4-BE49-F238E27FC236}">
                <a16:creationId xmlns:a16="http://schemas.microsoft.com/office/drawing/2014/main" id="{F3C40899-87E9-1D11-2601-04BD661FB308}"/>
              </a:ext>
            </a:extLst>
          </p:cNvPr>
          <p:cNvSpPr/>
          <p:nvPr/>
        </p:nvSpPr>
        <p:spPr>
          <a:xfrm>
            <a:off x="2997896" y="257826"/>
            <a:ext cx="6283889" cy="866384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Times New Roman"/>
              <a:cs typeface="Times New Roman"/>
            </a:endParaRP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4) Что на картинке будет лишним?</a:t>
            </a:r>
            <a:endParaRPr lang="ru-RU" sz="2800">
              <a:solidFill>
                <a:schemeClr val="tx1"/>
              </a:solidFill>
              <a:latin typeface="Times New Roman"/>
              <a:ea typeface="+mn-lt"/>
              <a:cs typeface="+mn-lt"/>
            </a:endParaRPr>
          </a:p>
          <a:p>
            <a:pPr algn="ctr"/>
            <a:endParaRPr lang="ru-RU" dirty="0"/>
          </a:p>
        </p:txBody>
      </p:sp>
      <p:pic>
        <p:nvPicPr>
          <p:cNvPr id="3" name="Рисунок 13" descr="Изображение выглядит как игрушка, кукла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DB6B6765-F617-1C9F-1E68-E0ECC75B26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2482" y="695469"/>
            <a:ext cx="4956131" cy="331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9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: стрелка вниз 1">
            <a:extLst>
              <a:ext uri="{FF2B5EF4-FFF2-40B4-BE49-F238E27FC236}">
                <a16:creationId xmlns:a16="http://schemas.microsoft.com/office/drawing/2014/main" id="{9AF38F07-2DFB-2994-A099-A6C7D54A2EB2}"/>
              </a:ext>
            </a:extLst>
          </p:cNvPr>
          <p:cNvSpPr/>
          <p:nvPr/>
        </p:nvSpPr>
        <p:spPr>
          <a:xfrm>
            <a:off x="1891430" y="654484"/>
            <a:ext cx="7202465" cy="91857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A568B4-06BE-42A6-A5B6-A0FC251DA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CC85BFE-0D03-41B5-87E4-5FA667FA5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Рисунок 4" descr="Изображение выглядит как природа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73EA097-BDF9-BBDA-A1B7-F32FCF19FE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87"/>
          </a:xfrm>
          <a:prstGeom prst="rect">
            <a:avLst/>
          </a:prstGeom>
        </p:spPr>
      </p:pic>
      <p:pic>
        <p:nvPicPr>
          <p:cNvPr id="5" name="Рисунок 5" descr="Изображение выглядит как растение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A6B960FF-986C-A70A-E9BE-1F6694EAA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142" y="1627732"/>
            <a:ext cx="2537824" cy="2527386"/>
          </a:xfrm>
          <a:prstGeom prst="rect">
            <a:avLst/>
          </a:prstGeom>
        </p:spPr>
      </p:pic>
      <p:pic>
        <p:nvPicPr>
          <p:cNvPr id="6" name="Рисунок 6" descr="Изображение выглядит как растение, цветок, внутренний, букет&#10;&#10;Автоматически созданное описание">
            <a:extLst>
              <a:ext uri="{FF2B5EF4-FFF2-40B4-BE49-F238E27FC236}">
                <a16:creationId xmlns:a16="http://schemas.microsoft.com/office/drawing/2014/main" id="{F7897A38-E7A3-A750-1939-0732C9D5E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773" y="4112060"/>
            <a:ext cx="2579577" cy="2579577"/>
          </a:xfrm>
          <a:prstGeom prst="rect">
            <a:avLst/>
          </a:prstGeom>
        </p:spPr>
      </p:pic>
      <p:pic>
        <p:nvPicPr>
          <p:cNvPr id="7" name="Рисунок 7" descr="Изображение выглядит как растение, цветок, белый, роза&#10;&#10;Автоматически созданное описание">
            <a:extLst>
              <a:ext uri="{FF2B5EF4-FFF2-40B4-BE49-F238E27FC236}">
                <a16:creationId xmlns:a16="http://schemas.microsoft.com/office/drawing/2014/main" id="{2D6A4E37-257B-0841-296C-AE5676DFF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8183" y="2170200"/>
            <a:ext cx="2558700" cy="2079188"/>
          </a:xfrm>
          <a:prstGeom prst="rect">
            <a:avLst/>
          </a:prstGeom>
        </p:spPr>
      </p:pic>
      <p:pic>
        <p:nvPicPr>
          <p:cNvPr id="8" name="Рисунок 9" descr="Изображение выглядит как цветок, растение, белый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571FFBC6-A534-3E72-0E78-853EA52027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8621" y="4386980"/>
            <a:ext cx="2496071" cy="19253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D014A4-4BFE-FB36-3E5F-F4007FDC0187}"/>
              </a:ext>
            </a:extLst>
          </p:cNvPr>
          <p:cNvSpPr txBox="1"/>
          <p:nvPr/>
        </p:nvSpPr>
        <p:spPr>
          <a:xfrm>
            <a:off x="2177442" y="590810"/>
            <a:ext cx="737782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2800" b="1" dirty="0">
              <a:latin typeface="Times New Roman"/>
              <a:cs typeface="Times New Roman"/>
            </a:endParaRPr>
          </a:p>
        </p:txBody>
      </p:sp>
      <p:sp>
        <p:nvSpPr>
          <p:cNvPr id="12" name="Знак ''плюс'' 11">
            <a:extLst>
              <a:ext uri="{FF2B5EF4-FFF2-40B4-BE49-F238E27FC236}">
                <a16:creationId xmlns:a16="http://schemas.microsoft.com/office/drawing/2014/main" id="{B708DCA8-958E-E9A7-14C1-ED31F0EC116F}"/>
              </a:ext>
            </a:extLst>
          </p:cNvPr>
          <p:cNvSpPr/>
          <p:nvPr/>
        </p:nvSpPr>
        <p:spPr>
          <a:xfrm rot="2760000">
            <a:off x="3102541" y="1767112"/>
            <a:ext cx="2754085" cy="2884714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Выноска: стрелка вниз 2">
            <a:extLst>
              <a:ext uri="{FF2B5EF4-FFF2-40B4-BE49-F238E27FC236}">
                <a16:creationId xmlns:a16="http://schemas.microsoft.com/office/drawing/2014/main" id="{B009AA9D-6528-3EB1-9CB6-6BBEE45AD895}"/>
              </a:ext>
            </a:extLst>
          </p:cNvPr>
          <p:cNvSpPr/>
          <p:nvPr/>
        </p:nvSpPr>
        <p:spPr>
          <a:xfrm>
            <a:off x="2671045" y="191934"/>
            <a:ext cx="7442545" cy="91857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5) Что из перечисленного будет лишним?</a:t>
            </a:r>
            <a:endParaRPr lang="ru-RU" sz="2800" dirty="0">
              <a:solidFill>
                <a:schemeClr val="tx1"/>
              </a:solidFill>
              <a:latin typeface="Times New Roman"/>
              <a:ea typeface="+mn-lt"/>
              <a:cs typeface="+mn-lt"/>
            </a:endParaRPr>
          </a:p>
          <a:p>
            <a:pPr algn="ctr"/>
            <a:endParaRPr lang="ru-RU" sz="28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Рисунок 1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BCCF9C7-A14B-0323-56E6-98E3D72A5C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978" y="1257822"/>
            <a:ext cx="2953141" cy="391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3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A568B4-06BE-42A6-A5B6-A0FC251DA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CC85BFE-0D03-41B5-87E4-5FA667FA5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060947C-B1F6-F88A-CCB8-6DA58DA9B4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11"/>
          <a:stretch/>
        </p:blipFill>
        <p:spPr>
          <a:xfrm>
            <a:off x="20" y="10"/>
            <a:ext cx="12191980" cy="6857987"/>
          </a:xfrm>
          <a:prstGeom prst="rect">
            <a:avLst/>
          </a:prstGeom>
        </p:spPr>
      </p:pic>
      <p:pic>
        <p:nvPicPr>
          <p:cNvPr id="5" name="Рисунок 5" descr="Изображение выглядит как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13276C92-137A-1DE4-CC2A-810AA69D8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567" y="1836369"/>
            <a:ext cx="2663083" cy="1943098"/>
          </a:xfrm>
          <a:prstGeom prst="rect">
            <a:avLst/>
          </a:prstGeom>
        </p:spPr>
      </p:pic>
      <p:pic>
        <p:nvPicPr>
          <p:cNvPr id="6" name="Рисунок 6" descr="Изображение выглядит как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5D636FBD-9EF1-A4E6-7027-3C5CB3F18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40000">
            <a:off x="2739416" y="4223816"/>
            <a:ext cx="2558701" cy="1917655"/>
          </a:xfrm>
          <a:prstGeom prst="rect">
            <a:avLst/>
          </a:prstGeom>
        </p:spPr>
      </p:pic>
      <p:pic>
        <p:nvPicPr>
          <p:cNvPr id="7" name="Рисунок 7" descr="Изображение выглядит как насекомое,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6B04C109-12D2-4FFB-8CDE-3CF0B1F0B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440000">
            <a:off x="6061418" y="3968093"/>
            <a:ext cx="3122370" cy="2278038"/>
          </a:xfrm>
          <a:prstGeom prst="rect">
            <a:avLst/>
          </a:prstGeom>
        </p:spPr>
      </p:pic>
      <p:pic>
        <p:nvPicPr>
          <p:cNvPr id="8" name="Рисунок 9" descr="Изображение выглядит как окно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8FD873FA-C4E8-D721-658B-C4AFFE6C24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40000">
            <a:off x="2697663" y="1904870"/>
            <a:ext cx="2663085" cy="1795658"/>
          </a:xfrm>
          <a:prstGeom prst="rect">
            <a:avLst/>
          </a:prstGeom>
        </p:spPr>
      </p:pic>
      <p:sp>
        <p:nvSpPr>
          <p:cNvPr id="10" name="Знак ''плюс'' 9">
            <a:extLst>
              <a:ext uri="{FF2B5EF4-FFF2-40B4-BE49-F238E27FC236}">
                <a16:creationId xmlns:a16="http://schemas.microsoft.com/office/drawing/2014/main" id="{273A861B-09DF-B113-2C03-36799F7FF7FD}"/>
              </a:ext>
            </a:extLst>
          </p:cNvPr>
          <p:cNvSpPr/>
          <p:nvPr/>
        </p:nvSpPr>
        <p:spPr>
          <a:xfrm rot="2760000">
            <a:off x="6348870" y="1495715"/>
            <a:ext cx="2754085" cy="2884714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E47ADC-B3C7-7842-F35F-8560793963D0}"/>
              </a:ext>
            </a:extLst>
          </p:cNvPr>
          <p:cNvSpPr txBox="1"/>
          <p:nvPr/>
        </p:nvSpPr>
        <p:spPr>
          <a:xfrm>
            <a:off x="1311059" y="434235"/>
            <a:ext cx="905840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2800" b="1" dirty="0">
              <a:latin typeface="Times New Roman"/>
              <a:cs typeface="Times New Roman"/>
            </a:endParaRPr>
          </a:p>
        </p:txBody>
      </p:sp>
      <p:sp>
        <p:nvSpPr>
          <p:cNvPr id="2" name="Выноска: стрелка вниз 1">
            <a:extLst>
              <a:ext uri="{FF2B5EF4-FFF2-40B4-BE49-F238E27FC236}">
                <a16:creationId xmlns:a16="http://schemas.microsoft.com/office/drawing/2014/main" id="{A6448F40-B953-D8FF-9536-37BD07703A5D}"/>
              </a:ext>
            </a:extLst>
          </p:cNvPr>
          <p:cNvSpPr/>
          <p:nvPr/>
        </p:nvSpPr>
        <p:spPr>
          <a:xfrm>
            <a:off x="1526090" y="247387"/>
            <a:ext cx="9029175" cy="88726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6) Что из перечисленного на картинке будет лишним</a:t>
            </a:r>
            <a:endParaRPr lang="ru-RU" sz="2800" dirty="0">
              <a:solidFill>
                <a:schemeClr val="tx1"/>
              </a:solidFill>
              <a:latin typeface="Times New Roman"/>
              <a:ea typeface="+mn-lt"/>
              <a:cs typeface="+mn-lt"/>
            </a:endParaRPr>
          </a:p>
          <a:p>
            <a:pPr algn="ctr"/>
            <a:endParaRPr lang="ru-RU" sz="28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3389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A568B4-06BE-42A6-A5B6-A0FC251DA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CC85BFE-0D03-41B5-87E4-5FA667FA5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Рисунок 4" descr="Изображение выглядит как небо, трава, внешний, поле&#10;&#10;Автоматически созданное описание">
            <a:extLst>
              <a:ext uri="{FF2B5EF4-FFF2-40B4-BE49-F238E27FC236}">
                <a16:creationId xmlns:a16="http://schemas.microsoft.com/office/drawing/2014/main" id="{3EA63F78-BA3E-899E-FFBC-5DEA1AA01D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87"/>
          </a:xfrm>
          <a:prstGeom prst="rect">
            <a:avLst/>
          </a:prstGeom>
        </p:spPr>
      </p:pic>
      <p:pic>
        <p:nvPicPr>
          <p:cNvPr id="5" name="Рисунок 5" descr="Изображение выглядит как птица, водоплавающая птица, стоит, аист&#10;&#10;Автоматически созданное описание">
            <a:extLst>
              <a:ext uri="{FF2B5EF4-FFF2-40B4-BE49-F238E27FC236}">
                <a16:creationId xmlns:a16="http://schemas.microsoft.com/office/drawing/2014/main" id="{81970422-04E4-85AC-9C0D-0DC8F2635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702" y="3736280"/>
            <a:ext cx="2163609" cy="2757030"/>
          </a:xfrm>
          <a:prstGeom prst="rect">
            <a:avLst/>
          </a:prstGeom>
        </p:spPr>
      </p:pic>
      <p:pic>
        <p:nvPicPr>
          <p:cNvPr id="6" name="Рисунок 6" descr="Изображение выглядит как птица, черный, дятел&#10;&#10;Автоматически созданное описание">
            <a:extLst>
              <a:ext uri="{FF2B5EF4-FFF2-40B4-BE49-F238E27FC236}">
                <a16:creationId xmlns:a16="http://schemas.microsoft.com/office/drawing/2014/main" id="{11482C51-6A28-EDFC-5F86-37E1E0DAF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394" y="1533787"/>
            <a:ext cx="1388170" cy="2287304"/>
          </a:xfrm>
          <a:prstGeom prst="rect">
            <a:avLst/>
          </a:prstGeom>
        </p:spPr>
      </p:pic>
      <p:pic>
        <p:nvPicPr>
          <p:cNvPr id="7" name="Рисунок 7" descr="Изображение выглядит как птица, птица отряда курообразных, голубь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16A1900B-BA35-4089-9ECF-358488D99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5651" y="3818416"/>
            <a:ext cx="2667000" cy="2352675"/>
          </a:xfrm>
          <a:prstGeom prst="rect">
            <a:avLst/>
          </a:prstGeom>
        </p:spPr>
      </p:pic>
      <p:pic>
        <p:nvPicPr>
          <p:cNvPr id="8" name="Рисунок 9" descr="Изображение выглядит как птица&#10;&#10;Автоматически созданное описание">
            <a:extLst>
              <a:ext uri="{FF2B5EF4-FFF2-40B4-BE49-F238E27FC236}">
                <a16:creationId xmlns:a16="http://schemas.microsoft.com/office/drawing/2014/main" id="{F4B7323A-E80B-3D4F-D663-23FA2E8817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5581" y="1961825"/>
            <a:ext cx="2736153" cy="18174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DE24A8-ED2B-952B-34DF-732A335CA551}"/>
              </a:ext>
            </a:extLst>
          </p:cNvPr>
          <p:cNvSpPr txBox="1"/>
          <p:nvPr/>
        </p:nvSpPr>
        <p:spPr>
          <a:xfrm>
            <a:off x="1812099" y="486427"/>
            <a:ext cx="776404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2800" b="1" dirty="0">
              <a:latin typeface="Times New Roman"/>
              <a:cs typeface="Times New Roman"/>
            </a:endParaRPr>
          </a:p>
        </p:txBody>
      </p:sp>
      <p:sp>
        <p:nvSpPr>
          <p:cNvPr id="12" name="Знак ''плюс'' 11">
            <a:extLst>
              <a:ext uri="{FF2B5EF4-FFF2-40B4-BE49-F238E27FC236}">
                <a16:creationId xmlns:a16="http://schemas.microsoft.com/office/drawing/2014/main" id="{75C0BB33-331C-8689-35DC-9EBE714E0D21}"/>
              </a:ext>
            </a:extLst>
          </p:cNvPr>
          <p:cNvSpPr/>
          <p:nvPr/>
        </p:nvSpPr>
        <p:spPr>
          <a:xfrm rot="2760000">
            <a:off x="5378103" y="3510318"/>
            <a:ext cx="2754085" cy="2884714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Выноска: стрелка вниз 1">
            <a:extLst>
              <a:ext uri="{FF2B5EF4-FFF2-40B4-BE49-F238E27FC236}">
                <a16:creationId xmlns:a16="http://schemas.microsoft.com/office/drawing/2014/main" id="{C402B5CE-667D-D7D5-9BA4-7AEEF0878E57}"/>
              </a:ext>
            </a:extLst>
          </p:cNvPr>
          <p:cNvSpPr/>
          <p:nvPr/>
        </p:nvSpPr>
        <p:spPr>
          <a:xfrm>
            <a:off x="1463457" y="289142"/>
            <a:ext cx="7860081" cy="91857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7) Какая птица на картинке лишняя ?</a:t>
            </a:r>
            <a:endParaRPr lang="ru-RU" sz="2800" dirty="0">
              <a:solidFill>
                <a:schemeClr val="tx1"/>
              </a:solidFill>
              <a:latin typeface="Times New Roman"/>
              <a:ea typeface="+mn-lt"/>
              <a:cs typeface="+mn-lt"/>
            </a:endParaRPr>
          </a:p>
          <a:p>
            <a:pPr algn="ctr"/>
            <a:endParaRPr lang="ru-RU" sz="28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3" name="Рисунок 13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3586670C-A74C-96AD-1F29-8B1F4EE6AA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2804" y="1257821"/>
            <a:ext cx="3203923" cy="373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7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LevelVTI">
  <a:themeElements>
    <a:clrScheme name="Custom 88">
      <a:dk1>
        <a:sysClr val="windowText" lastClr="000000"/>
      </a:dk1>
      <a:lt1>
        <a:sysClr val="window" lastClr="FFFFFF"/>
      </a:lt1>
      <a:dk2>
        <a:srgbClr val="182230"/>
      </a:dk2>
      <a:lt2>
        <a:srgbClr val="F2F2F2"/>
      </a:lt2>
      <a:accent1>
        <a:srgbClr val="00BAC8"/>
      </a:accent1>
      <a:accent2>
        <a:srgbClr val="794DFF"/>
      </a:accent2>
      <a:accent3>
        <a:srgbClr val="00D17D"/>
      </a:accent3>
      <a:accent4>
        <a:srgbClr val="E69500"/>
      </a:accent4>
      <a:accent5>
        <a:srgbClr val="FE5D21"/>
      </a:accent5>
      <a:accent6>
        <a:srgbClr val="939393"/>
      </a:accent6>
      <a:hlink>
        <a:srgbClr val="3E8FF1"/>
      </a:hlink>
      <a:folHlink>
        <a:srgbClr val="939393"/>
      </a:folHlink>
    </a:clrScheme>
    <a:fontScheme name="Seaford">
      <a:majorFont>
        <a:latin typeface="Seaford"/>
        <a:ea typeface=""/>
        <a:cs typeface=""/>
      </a:majorFont>
      <a:minorFont>
        <a:latin typeface="Seafo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velVTI" id="{64F43929-0387-4D33-907F-72B939BCAF99}" vid="{D804DF84-3298-4A39-BA0E-21F83D68BC2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LevelVTI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/>
  <cp:revision>710</cp:revision>
  <dcterms:created xsi:type="dcterms:W3CDTF">2022-03-27T12:40:42Z</dcterms:created>
  <dcterms:modified xsi:type="dcterms:W3CDTF">2022-03-27T16:35:38Z</dcterms:modified>
</cp:coreProperties>
</file>