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0" r:id="rId6"/>
    <p:sldId id="269" r:id="rId7"/>
    <p:sldId id="261" r:id="rId8"/>
    <p:sldId id="262" r:id="rId9"/>
    <p:sldId id="265" r:id="rId10"/>
    <p:sldId id="266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1" d="100"/>
          <a:sy n="51" d="100"/>
        </p:scale>
        <p:origin x="-720" y="-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9414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034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8939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0338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4883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2697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732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47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30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649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416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">
              <a:srgbClr val="FFFF00"/>
            </a:gs>
            <a:gs pos="86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81A14-4BF6-4EC9-BC2E-A0F651E48828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77E1A-CD1E-4577-8D2D-A70D911D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96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39717"/>
            <a:ext cx="1011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3750" y="2094043"/>
            <a:ext cx="864235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Дидактическая 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игра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«Путешествие с мальчиком Гео»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r>
              <a:rPr lang="ru-RU" dirty="0" smtClean="0"/>
              <a:t>Подготовила: </a:t>
            </a:r>
            <a:r>
              <a:rPr lang="ru-RU" dirty="0" err="1" smtClean="0"/>
              <a:t>Шепелева</a:t>
            </a:r>
            <a:r>
              <a:rPr lang="ru-RU" dirty="0" smtClean="0"/>
              <a:t> Елена Николаевна</a:t>
            </a:r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530313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5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Продолжи  бусы, чтобы получился 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ряд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838201" y="2186940"/>
            <a:ext cx="4484076" cy="653580"/>
            <a:chOff x="428596" y="1500174"/>
            <a:chExt cx="4214842" cy="785818"/>
          </a:xfrm>
          <a:pattFill prst="wdUpDiag">
            <a:fgClr>
              <a:srgbClr val="00B0F0"/>
            </a:fgClr>
            <a:bgClr>
              <a:schemeClr val="bg1"/>
            </a:bgClr>
          </a:pattFill>
        </p:grpSpPr>
        <p:sp>
          <p:nvSpPr>
            <p:cNvPr id="6" name="Овал 5"/>
            <p:cNvSpPr/>
            <p:nvPr/>
          </p:nvSpPr>
          <p:spPr>
            <a:xfrm>
              <a:off x="428596" y="1500174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" name="Овал 6"/>
            <p:cNvSpPr/>
            <p:nvPr/>
          </p:nvSpPr>
          <p:spPr>
            <a:xfrm>
              <a:off x="3857620" y="1500174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" name="Овал 7"/>
            <p:cNvSpPr/>
            <p:nvPr/>
          </p:nvSpPr>
          <p:spPr>
            <a:xfrm>
              <a:off x="2714612" y="1500174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" name="Овал 8"/>
            <p:cNvSpPr/>
            <p:nvPr/>
          </p:nvSpPr>
          <p:spPr>
            <a:xfrm>
              <a:off x="1571604" y="1500174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1214414" y="1714488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2357422" y="1714488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3500430" y="1714488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13" name="Группа 19"/>
          <p:cNvGrpSpPr>
            <a:grpSpLocks/>
          </p:cNvGrpSpPr>
          <p:nvPr/>
        </p:nvGrpSpPr>
        <p:grpSpPr bwMode="auto">
          <a:xfrm>
            <a:off x="6822831" y="2980373"/>
            <a:ext cx="4698609" cy="666750"/>
            <a:chOff x="4786314" y="3417094"/>
            <a:chExt cx="3224145" cy="666754"/>
          </a:xfrm>
          <a:pattFill prst="dkHorz">
            <a:fgClr>
              <a:srgbClr val="00B0F0"/>
            </a:fgClr>
            <a:bgClr>
              <a:schemeClr val="bg1"/>
            </a:bgClr>
          </a:pattFill>
        </p:grpSpPr>
        <p:sp>
          <p:nvSpPr>
            <p:cNvPr id="14" name="Овал 13"/>
            <p:cNvSpPr/>
            <p:nvPr/>
          </p:nvSpPr>
          <p:spPr>
            <a:xfrm>
              <a:off x="5082849" y="3417094"/>
              <a:ext cx="652377" cy="65484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5735226" y="3417094"/>
              <a:ext cx="652377" cy="65484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6387604" y="3595689"/>
              <a:ext cx="296535" cy="2976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786314" y="3595689"/>
              <a:ext cx="296535" cy="297658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358082" y="3429000"/>
              <a:ext cx="652377" cy="65484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684139" y="3417094"/>
              <a:ext cx="652377" cy="65484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0" name="Группа 28"/>
          <p:cNvGrpSpPr>
            <a:grpSpLocks/>
          </p:cNvGrpSpPr>
          <p:nvPr/>
        </p:nvGrpSpPr>
        <p:grpSpPr bwMode="auto">
          <a:xfrm>
            <a:off x="7010400" y="4281964"/>
            <a:ext cx="4747165" cy="642938"/>
            <a:chOff x="4572000" y="4500570"/>
            <a:chExt cx="3786214" cy="785818"/>
          </a:xfrm>
          <a:pattFill prst="wdDnDiag">
            <a:fgClr>
              <a:srgbClr val="00B0F0"/>
            </a:fgClr>
            <a:bgClr>
              <a:schemeClr val="bg1"/>
            </a:bgClr>
          </a:pattFill>
        </p:grpSpPr>
        <p:sp>
          <p:nvSpPr>
            <p:cNvPr id="21" name="Овал 20"/>
            <p:cNvSpPr/>
            <p:nvPr/>
          </p:nvSpPr>
          <p:spPr>
            <a:xfrm>
              <a:off x="7572396" y="4500570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6072198" y="4500570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4572000" y="4500570"/>
              <a:ext cx="785818" cy="785818"/>
            </a:xfrm>
            <a:prstGeom prst="ellipse">
              <a:avLst/>
            </a:prstGeom>
            <a:grpFill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4" name="Овал 23"/>
            <p:cNvSpPr/>
            <p:nvPr/>
          </p:nvSpPr>
          <p:spPr>
            <a:xfrm>
              <a:off x="7215206" y="4714884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858016" y="4714884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715008" y="4714884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5357818" y="4714884"/>
              <a:ext cx="357190" cy="357190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28" name="Группа 38"/>
          <p:cNvGrpSpPr>
            <a:grpSpLocks/>
          </p:cNvGrpSpPr>
          <p:nvPr/>
        </p:nvGrpSpPr>
        <p:grpSpPr bwMode="auto">
          <a:xfrm>
            <a:off x="7010400" y="5454360"/>
            <a:ext cx="4786115" cy="642937"/>
            <a:chOff x="4714876" y="5286388"/>
            <a:chExt cx="3500462" cy="642942"/>
          </a:xfrm>
          <a:pattFill prst="wdUpDiag">
            <a:fgClr>
              <a:srgbClr val="00B0F0"/>
            </a:fgClr>
            <a:bgClr>
              <a:schemeClr val="bg1"/>
            </a:bgClr>
          </a:pattFill>
        </p:grpSpPr>
        <p:grpSp>
          <p:nvGrpSpPr>
            <p:cNvPr id="29" name="Группа 29"/>
            <p:cNvGrpSpPr>
              <a:grpSpLocks/>
            </p:cNvGrpSpPr>
            <p:nvPr/>
          </p:nvGrpSpPr>
          <p:grpSpPr bwMode="auto">
            <a:xfrm>
              <a:off x="5000628" y="5286388"/>
              <a:ext cx="3214710" cy="642942"/>
              <a:chOff x="428596" y="1500174"/>
              <a:chExt cx="4214842" cy="785818"/>
            </a:xfrm>
            <a:grpFill/>
          </p:grpSpPr>
          <p:sp>
            <p:nvSpPr>
              <p:cNvPr id="31" name="Овал 30"/>
              <p:cNvSpPr/>
              <p:nvPr/>
            </p:nvSpPr>
            <p:spPr>
              <a:xfrm>
                <a:off x="428596" y="1500174"/>
                <a:ext cx="785818" cy="785818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3857620" y="1500174"/>
                <a:ext cx="785818" cy="785818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2714612" y="1500174"/>
                <a:ext cx="785818" cy="785818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1571604" y="1500174"/>
                <a:ext cx="785818" cy="785818"/>
              </a:xfrm>
              <a:prstGeom prst="ellipse">
                <a:avLst/>
              </a:prstGeom>
              <a:grpFill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5" name="Овал 34"/>
              <p:cNvSpPr/>
              <p:nvPr/>
            </p:nvSpPr>
            <p:spPr>
              <a:xfrm>
                <a:off x="1214414" y="1714488"/>
                <a:ext cx="357190" cy="357190"/>
              </a:xfrm>
              <a:prstGeom prst="ellips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2357422" y="1714488"/>
                <a:ext cx="357190" cy="357190"/>
              </a:xfrm>
              <a:prstGeom prst="ellips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3500430" y="1714488"/>
                <a:ext cx="357190" cy="357190"/>
              </a:xfrm>
              <a:prstGeom prst="ellipse">
                <a:avLst/>
              </a:prstGeom>
              <a:grpFill/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30" name="Овал 29"/>
            <p:cNvSpPr/>
            <p:nvPr/>
          </p:nvSpPr>
          <p:spPr>
            <a:xfrm>
              <a:off x="4714876" y="5500702"/>
              <a:ext cx="285752" cy="285752"/>
            </a:xfrm>
            <a:prstGeom prst="ellipse">
              <a:avLst/>
            </a:prstGeom>
            <a:grpFill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39" name="Рисунок 38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087" y="2840519"/>
            <a:ext cx="3578860" cy="3888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0849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ааааа,это что такое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521 0.0419 L -0.13516 -0.4712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3" y="-2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06905" y="834190"/>
            <a:ext cx="80370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Молодец!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тебе 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понравилось наше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новых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встреч.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8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1100" y="339717"/>
            <a:ext cx="101117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63750" y="2094043"/>
            <a:ext cx="864235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64591" y="986048"/>
            <a:ext cx="797941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Дорогой Друг!</a:t>
            </a:r>
          </a:p>
          <a:p>
            <a:pPr lvl="0"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Приглашаю тебя в путешествие со мной, где тебя ждут</a:t>
            </a:r>
          </a:p>
          <a:p>
            <a:pPr lvl="0"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занимательные задания!</a:t>
            </a:r>
          </a:p>
          <a:p>
            <a:pPr lvl="0"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путешествии тебе пригодятся сообразительность и смекалка!</a:t>
            </a:r>
          </a:p>
          <a:p>
            <a:pPr lvl="0" algn="ctr">
              <a:defRPr/>
            </a:pPr>
            <a:r>
              <a:rPr lang="ru-RU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Удачи тебе!</a:t>
            </a:r>
          </a:p>
        </p:txBody>
      </p:sp>
    </p:spTree>
    <p:extLst>
      <p:ext uri="{BB962C8B-B14F-4D97-AF65-F5344CB8AC3E}">
        <p14:creationId xmlns="" xmlns:p14="http://schemas.microsoft.com/office/powerpoint/2010/main" val="374678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418095" cy="110577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9" name="Группа 42"/>
          <p:cNvGrpSpPr>
            <a:grpSpLocks/>
          </p:cNvGrpSpPr>
          <p:nvPr/>
        </p:nvGrpSpPr>
        <p:grpSpPr bwMode="auto">
          <a:xfrm>
            <a:off x="644769" y="1668379"/>
            <a:ext cx="5092699" cy="5053263"/>
            <a:chOff x="785786" y="1500174"/>
            <a:chExt cx="3929090" cy="4143405"/>
          </a:xfrm>
        </p:grpSpPr>
        <p:grpSp>
          <p:nvGrpSpPr>
            <p:cNvPr id="10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12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20" name="Прямоугольник 19"/>
                <p:cNvSpPr/>
                <p:nvPr/>
              </p:nvSpPr>
              <p:spPr>
                <a:xfrm>
                  <a:off x="1500166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2973276" y="4451973"/>
                  <a:ext cx="1554372" cy="1477358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1500166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1500166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3000364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5" name="Прямоугольник 24"/>
                <p:cNvSpPr/>
                <p:nvPr/>
              </p:nvSpPr>
              <p:spPr>
                <a:xfrm>
                  <a:off x="4500562" y="307181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6" name="Прямоугольник 25"/>
                <p:cNvSpPr/>
                <p:nvPr/>
              </p:nvSpPr>
              <p:spPr>
                <a:xfrm>
                  <a:off x="4500562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7" name="Прямоугольник 26"/>
                <p:cNvSpPr/>
                <p:nvPr/>
              </p:nvSpPr>
              <p:spPr>
                <a:xfrm>
                  <a:off x="3000364" y="1643050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8" name="Прямоугольник 27"/>
                <p:cNvSpPr/>
                <p:nvPr/>
              </p:nvSpPr>
              <p:spPr>
                <a:xfrm>
                  <a:off x="4500562" y="450057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13" name="Прямоугольник 12"/>
              <p:cNvSpPr/>
              <p:nvPr/>
            </p:nvSpPr>
            <p:spPr>
              <a:xfrm>
                <a:off x="2999769" y="1999268"/>
                <a:ext cx="643834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Равнобедренный треугольник 13"/>
              <p:cNvSpPr/>
              <p:nvPr/>
            </p:nvSpPr>
            <p:spPr>
              <a:xfrm>
                <a:off x="4358281" y="1999268"/>
                <a:ext cx="856362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5858479" y="1929288"/>
                <a:ext cx="714677" cy="713408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6" name="Прямоугольник 15"/>
              <p:cNvSpPr/>
              <p:nvPr/>
            </p:nvSpPr>
            <p:spPr>
              <a:xfrm>
                <a:off x="5864729" y="3418309"/>
                <a:ext cx="643836" cy="643428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7" name="Равнобедренный треугольник 16"/>
              <p:cNvSpPr/>
              <p:nvPr/>
            </p:nvSpPr>
            <p:spPr>
              <a:xfrm>
                <a:off x="2714314" y="3286125"/>
                <a:ext cx="858447" cy="643428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643471" y="4928713"/>
                <a:ext cx="714678" cy="715352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9" name="Равнобедренный треугольник 18"/>
              <p:cNvSpPr/>
              <p:nvPr/>
            </p:nvSpPr>
            <p:spPr>
              <a:xfrm>
                <a:off x="5702208" y="4823743"/>
                <a:ext cx="856364" cy="643429"/>
              </a:xfrm>
              <a:prstGeom prst="triangl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11" name="Овал 10"/>
            <p:cNvSpPr/>
            <p:nvPr/>
          </p:nvSpPr>
          <p:spPr>
            <a:xfrm>
              <a:off x="2357422" y="3213909"/>
              <a:ext cx="714876" cy="715935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49" name="Равнобедренный треугольник 48"/>
          <p:cNvSpPr/>
          <p:nvPr/>
        </p:nvSpPr>
        <p:spPr>
          <a:xfrm>
            <a:off x="7115170" y="2616776"/>
            <a:ext cx="857250" cy="642938"/>
          </a:xfrm>
          <a:prstGeom prst="triangl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7222326" y="4016025"/>
            <a:ext cx="642938" cy="6429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7200340" y="5588954"/>
            <a:ext cx="714375" cy="71437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44666" y="1195753"/>
            <a:ext cx="3138787" cy="55232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28622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07407E-6 L -0.40221 0.2777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17" y="13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2" grpId="1" animBg="1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4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5" name="Группа 42"/>
          <p:cNvGrpSpPr>
            <a:grpSpLocks/>
          </p:cNvGrpSpPr>
          <p:nvPr/>
        </p:nvGrpSpPr>
        <p:grpSpPr bwMode="auto">
          <a:xfrm>
            <a:off x="3497580" y="1736302"/>
            <a:ext cx="5196840" cy="4864735"/>
            <a:chOff x="785786" y="1500174"/>
            <a:chExt cx="3929090" cy="4143405"/>
          </a:xfrm>
        </p:grpSpPr>
        <p:grpSp>
          <p:nvGrpSpPr>
            <p:cNvPr id="6" name="Группа 37"/>
            <p:cNvGrpSpPr>
              <a:grpSpLocks/>
            </p:cNvGrpSpPr>
            <p:nvPr/>
          </p:nvGrpSpPr>
          <p:grpSpPr bwMode="auto">
            <a:xfrm>
              <a:off x="785786" y="1500174"/>
              <a:ext cx="3929090" cy="4143405"/>
              <a:chOff x="2428860" y="1571612"/>
              <a:chExt cx="4500594" cy="4286281"/>
            </a:xfrm>
          </p:grpSpPr>
          <p:grpSp>
            <p:nvGrpSpPr>
              <p:cNvPr id="8" name="Группа 13"/>
              <p:cNvGrpSpPr>
                <a:grpSpLocks/>
              </p:cNvGrpSpPr>
              <p:nvPr/>
            </p:nvGrpSpPr>
            <p:grpSpPr bwMode="auto">
              <a:xfrm>
                <a:off x="2428860" y="1571612"/>
                <a:ext cx="4500594" cy="4286281"/>
                <a:chOff x="1500166" y="1643050"/>
                <a:chExt cx="4500594" cy="4286281"/>
              </a:xfrm>
            </p:grpSpPr>
            <p:sp>
              <p:nvSpPr>
                <p:cNvPr id="16" name="Прямоугольник 15"/>
                <p:cNvSpPr/>
                <p:nvPr/>
              </p:nvSpPr>
              <p:spPr>
                <a:xfrm>
                  <a:off x="1500166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7" name="Прямоугольник 16"/>
                <p:cNvSpPr/>
                <p:nvPr/>
              </p:nvSpPr>
              <p:spPr>
                <a:xfrm>
                  <a:off x="2972360" y="4525731"/>
                  <a:ext cx="1556205" cy="140360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1500166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19" name="Прямоугольник 18"/>
                <p:cNvSpPr/>
                <p:nvPr/>
              </p:nvSpPr>
              <p:spPr>
                <a:xfrm>
                  <a:off x="1500166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0" name="Прямоугольник 19"/>
                <p:cNvSpPr/>
                <p:nvPr/>
              </p:nvSpPr>
              <p:spPr>
                <a:xfrm>
                  <a:off x="3000364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1" name="Прямоугольник 20"/>
                <p:cNvSpPr/>
                <p:nvPr/>
              </p:nvSpPr>
              <p:spPr>
                <a:xfrm>
                  <a:off x="4500562" y="3071811"/>
                  <a:ext cx="1500198" cy="1428760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2" name="Прямоугольник 21"/>
                <p:cNvSpPr/>
                <p:nvPr/>
              </p:nvSpPr>
              <p:spPr>
                <a:xfrm>
                  <a:off x="4500562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3" name="Прямоугольник 22"/>
                <p:cNvSpPr/>
                <p:nvPr/>
              </p:nvSpPr>
              <p:spPr>
                <a:xfrm>
                  <a:off x="3000364" y="164305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4500562" y="4500570"/>
                  <a:ext cx="1500198" cy="1428761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/>
                </a:p>
              </p:txBody>
            </p:sp>
          </p:grpSp>
          <p:sp>
            <p:nvSpPr>
              <p:cNvPr id="9" name="Прямоугольник 8"/>
              <p:cNvSpPr/>
              <p:nvPr/>
            </p:nvSpPr>
            <p:spPr>
              <a:xfrm>
                <a:off x="3000936" y="1999341"/>
                <a:ext cx="642085" cy="643391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0" name="Равнобедренный треугольник 9"/>
              <p:cNvSpPr/>
              <p:nvPr/>
            </p:nvSpPr>
            <p:spPr>
              <a:xfrm>
                <a:off x="4357686" y="2000240"/>
                <a:ext cx="857256" cy="642942"/>
              </a:xfrm>
              <a:prstGeom prst="triangl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5857312" y="1929252"/>
                <a:ext cx="714095" cy="713481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5865314" y="3419116"/>
                <a:ext cx="644085" cy="64339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3" name="Равнобедренный треугольник 12"/>
              <p:cNvSpPr/>
              <p:nvPr/>
            </p:nvSpPr>
            <p:spPr>
              <a:xfrm>
                <a:off x="2714898" y="3286124"/>
                <a:ext cx="856113" cy="643391"/>
              </a:xfrm>
              <a:prstGeom prst="triangle">
                <a:avLst/>
              </a:prstGeom>
              <a:solidFill>
                <a:srgbClr val="FF0000"/>
              </a:solidFill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2642889" y="4928749"/>
                <a:ext cx="714094" cy="715279"/>
              </a:xfrm>
              <a:prstGeom prst="ellipse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15" name="Равнобедренный треугольник 14"/>
              <p:cNvSpPr/>
              <p:nvPr/>
            </p:nvSpPr>
            <p:spPr>
              <a:xfrm>
                <a:off x="5701292" y="4822716"/>
                <a:ext cx="858114" cy="643391"/>
              </a:xfrm>
              <a:prstGeom prst="triangle">
                <a:avLst/>
              </a:prstGeom>
              <a:solidFill>
                <a:srgbClr val="92D050"/>
              </a:solidFill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sp>
          <p:nvSpPr>
            <p:cNvPr id="7" name="Овал 6"/>
            <p:cNvSpPr/>
            <p:nvPr/>
          </p:nvSpPr>
          <p:spPr>
            <a:xfrm>
              <a:off x="2357422" y="3214866"/>
              <a:ext cx="714222" cy="714020"/>
            </a:xfrm>
            <a:prstGeom prst="ellipse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sp>
        <p:nvSpPr>
          <p:cNvPr id="27" name="Равнобедренный треугольник 26"/>
          <p:cNvSpPr/>
          <p:nvPr/>
        </p:nvSpPr>
        <p:spPr>
          <a:xfrm>
            <a:off x="10061258" y="2200098"/>
            <a:ext cx="857250" cy="642938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10067925" y="3085445"/>
            <a:ext cx="857250" cy="642938"/>
          </a:xfrm>
          <a:prstGeom prst="triangle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0156032" y="4198245"/>
            <a:ext cx="642937" cy="642937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10184555" y="5104689"/>
            <a:ext cx="642937" cy="64293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0130790" y="5952405"/>
            <a:ext cx="714375" cy="714375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" name="Рисунок 31"/>
          <p:cNvPicPr/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3" y="1172308"/>
            <a:ext cx="3153942" cy="54287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7254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-0.36654 0.1851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nni_puh_chastj_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29" grpId="1" animBg="1"/>
      <p:bldP spid="29" grpId="2" animBg="1"/>
      <p:bldP spid="30" grpId="0" animBg="1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недостающую фигуру</a:t>
            </a:r>
          </a:p>
        </p:txBody>
      </p:sp>
      <p:grpSp>
        <p:nvGrpSpPr>
          <p:cNvPr id="39" name="Группа 71"/>
          <p:cNvGrpSpPr>
            <a:grpSpLocks/>
          </p:cNvGrpSpPr>
          <p:nvPr/>
        </p:nvGrpSpPr>
        <p:grpSpPr bwMode="auto">
          <a:xfrm>
            <a:off x="4423882" y="2013585"/>
            <a:ext cx="3786187" cy="3714750"/>
            <a:chOff x="1643042" y="1571612"/>
            <a:chExt cx="3929090" cy="4143405"/>
          </a:xfrm>
        </p:grpSpPr>
        <p:grpSp>
          <p:nvGrpSpPr>
            <p:cNvPr id="40" name="Группа 13"/>
            <p:cNvGrpSpPr>
              <a:grpSpLocks/>
            </p:cNvGrpSpPr>
            <p:nvPr/>
          </p:nvGrpSpPr>
          <p:grpSpPr bwMode="auto">
            <a:xfrm>
              <a:off x="1643042" y="1571612"/>
              <a:ext cx="3929090" cy="4143405"/>
              <a:chOff x="1500166" y="1643050"/>
              <a:chExt cx="4500594" cy="4286281"/>
            </a:xfrm>
          </p:grpSpPr>
          <p:sp>
            <p:nvSpPr>
              <p:cNvPr id="65" name="Прямоугольник 64"/>
              <p:cNvSpPr/>
              <p:nvPr/>
            </p:nvSpPr>
            <p:spPr>
              <a:xfrm>
                <a:off x="1500166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6" name="Прямоугольник 65"/>
              <p:cNvSpPr/>
              <p:nvPr/>
            </p:nvSpPr>
            <p:spPr>
              <a:xfrm>
                <a:off x="2973945" y="4524384"/>
                <a:ext cx="1553036" cy="1404947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7" name="Прямоугольник 66"/>
              <p:cNvSpPr/>
              <p:nvPr/>
            </p:nvSpPr>
            <p:spPr>
              <a:xfrm>
                <a:off x="1500166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1500166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4500562" y="307181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0" name="Прямоугольник 69"/>
              <p:cNvSpPr/>
              <p:nvPr/>
            </p:nvSpPr>
            <p:spPr>
              <a:xfrm>
                <a:off x="4500562" y="1643050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1" name="Прямоугольник 70"/>
              <p:cNvSpPr/>
              <p:nvPr/>
            </p:nvSpPr>
            <p:spPr>
              <a:xfrm>
                <a:off x="3000364" y="1643050"/>
                <a:ext cx="1500199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72" name="Прямоугольник 71"/>
              <p:cNvSpPr/>
              <p:nvPr/>
            </p:nvSpPr>
            <p:spPr>
              <a:xfrm>
                <a:off x="4500562" y="4500571"/>
                <a:ext cx="1500198" cy="1428760"/>
              </a:xfrm>
              <a:prstGeom prst="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1" name="Группа 31"/>
            <p:cNvGrpSpPr>
              <a:grpSpLocks/>
            </p:cNvGrpSpPr>
            <p:nvPr/>
          </p:nvGrpSpPr>
          <p:grpSpPr bwMode="auto">
            <a:xfrm>
              <a:off x="1857356" y="1857364"/>
              <a:ext cx="857256" cy="785818"/>
              <a:chOff x="2000232" y="1928802"/>
              <a:chExt cx="857256" cy="785818"/>
            </a:xfrm>
          </p:grpSpPr>
          <p:sp>
            <p:nvSpPr>
              <p:cNvPr id="63" name="Блок-схема: процесс 62"/>
              <p:cNvSpPr/>
              <p:nvPr/>
            </p:nvSpPr>
            <p:spPr>
              <a:xfrm>
                <a:off x="2000083" y="1928131"/>
                <a:ext cx="428329" cy="78618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4" name="Блок-схема: процесс 63"/>
              <p:cNvSpPr/>
              <p:nvPr/>
            </p:nvSpPr>
            <p:spPr>
              <a:xfrm>
                <a:off x="2428411" y="1928131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2" name="Группа 32"/>
            <p:cNvGrpSpPr>
              <a:grpSpLocks/>
            </p:cNvGrpSpPr>
            <p:nvPr/>
          </p:nvGrpSpPr>
          <p:grpSpPr bwMode="auto">
            <a:xfrm rot="5400000">
              <a:off x="3107521" y="1893083"/>
              <a:ext cx="857256" cy="785818"/>
              <a:chOff x="2000232" y="1928802"/>
              <a:chExt cx="857256" cy="785818"/>
            </a:xfrm>
          </p:grpSpPr>
          <p:sp>
            <p:nvSpPr>
              <p:cNvPr id="61" name="Блок-схема: процесс 60"/>
              <p:cNvSpPr/>
              <p:nvPr/>
            </p:nvSpPr>
            <p:spPr>
              <a:xfrm>
                <a:off x="1999562" y="1928202"/>
                <a:ext cx="430276" cy="785819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2" name="Блок-схема: процесс 61"/>
              <p:cNvSpPr/>
              <p:nvPr/>
            </p:nvSpPr>
            <p:spPr>
              <a:xfrm>
                <a:off x="2429838" y="1928203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3" name="Группа 35"/>
            <p:cNvGrpSpPr>
              <a:grpSpLocks/>
            </p:cNvGrpSpPr>
            <p:nvPr/>
          </p:nvGrpSpPr>
          <p:grpSpPr bwMode="auto">
            <a:xfrm rot="10800000">
              <a:off x="4500562" y="1857364"/>
              <a:ext cx="857256" cy="785818"/>
              <a:chOff x="2000232" y="1928802"/>
              <a:chExt cx="857256" cy="785818"/>
            </a:xfrm>
          </p:grpSpPr>
          <p:sp>
            <p:nvSpPr>
              <p:cNvPr id="59" name="Блок-схема: процесс 58"/>
              <p:cNvSpPr/>
              <p:nvPr/>
            </p:nvSpPr>
            <p:spPr>
              <a:xfrm>
                <a:off x="2000083" y="1929107"/>
                <a:ext cx="428329" cy="78618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60" name="Блок-схема: процесс 59"/>
              <p:cNvSpPr/>
              <p:nvPr/>
            </p:nvSpPr>
            <p:spPr>
              <a:xfrm>
                <a:off x="2428411" y="1929107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4" name="Группа 41"/>
            <p:cNvGrpSpPr>
              <a:grpSpLocks/>
            </p:cNvGrpSpPr>
            <p:nvPr/>
          </p:nvGrpSpPr>
          <p:grpSpPr bwMode="auto">
            <a:xfrm rot="5400000">
              <a:off x="4536281" y="4607727"/>
              <a:ext cx="857256" cy="785818"/>
              <a:chOff x="2000232" y="1928802"/>
              <a:chExt cx="857256" cy="785818"/>
            </a:xfrm>
          </p:grpSpPr>
          <p:sp>
            <p:nvSpPr>
              <p:cNvPr id="57" name="Блок-схема: процесс 56"/>
              <p:cNvSpPr/>
              <p:nvPr/>
            </p:nvSpPr>
            <p:spPr>
              <a:xfrm>
                <a:off x="1999379" y="1928653"/>
                <a:ext cx="430277" cy="785818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8" name="Блок-схема: процесс 57"/>
              <p:cNvSpPr/>
              <p:nvPr/>
            </p:nvSpPr>
            <p:spPr>
              <a:xfrm>
                <a:off x="2429656" y="1928653"/>
                <a:ext cx="428506" cy="785818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5" name="Группа 46"/>
            <p:cNvGrpSpPr>
              <a:grpSpLocks/>
            </p:cNvGrpSpPr>
            <p:nvPr/>
          </p:nvGrpSpPr>
          <p:grpSpPr bwMode="auto">
            <a:xfrm rot="10800000">
              <a:off x="3143240" y="3214686"/>
              <a:ext cx="857256" cy="785818"/>
              <a:chOff x="2000232" y="1928802"/>
              <a:chExt cx="857256" cy="785818"/>
            </a:xfrm>
          </p:grpSpPr>
          <p:sp>
            <p:nvSpPr>
              <p:cNvPr id="55" name="Блок-схема: процесс 54"/>
              <p:cNvSpPr/>
              <p:nvPr/>
            </p:nvSpPr>
            <p:spPr>
              <a:xfrm>
                <a:off x="2005174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6" name="Блок-схема: процесс 55"/>
              <p:cNvSpPr/>
              <p:nvPr/>
            </p:nvSpPr>
            <p:spPr>
              <a:xfrm>
                <a:off x="2433502" y="1928312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6" name="Группа 49"/>
            <p:cNvGrpSpPr>
              <a:grpSpLocks/>
            </p:cNvGrpSpPr>
            <p:nvPr/>
          </p:nvGrpSpPr>
          <p:grpSpPr bwMode="auto">
            <a:xfrm rot="5400000">
              <a:off x="1893075" y="3178967"/>
              <a:ext cx="857256" cy="785818"/>
              <a:chOff x="2000232" y="1928802"/>
              <a:chExt cx="857256" cy="785818"/>
            </a:xfrm>
          </p:grpSpPr>
          <p:sp>
            <p:nvSpPr>
              <p:cNvPr id="53" name="Блок-схема: процесс 52"/>
              <p:cNvSpPr/>
              <p:nvPr/>
            </p:nvSpPr>
            <p:spPr>
              <a:xfrm>
                <a:off x="2000966" y="1929551"/>
                <a:ext cx="428506" cy="785819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4" name="Блок-схема: процесс 53"/>
              <p:cNvSpPr/>
              <p:nvPr/>
            </p:nvSpPr>
            <p:spPr>
              <a:xfrm>
                <a:off x="2429472" y="1929551"/>
                <a:ext cx="428506" cy="785819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7" name="Группа 52"/>
            <p:cNvGrpSpPr>
              <a:grpSpLocks/>
            </p:cNvGrpSpPr>
            <p:nvPr/>
          </p:nvGrpSpPr>
          <p:grpSpPr bwMode="auto">
            <a:xfrm>
              <a:off x="4500562" y="3286124"/>
              <a:ext cx="857256" cy="785818"/>
              <a:chOff x="2000232" y="1928802"/>
              <a:chExt cx="857256" cy="785818"/>
            </a:xfrm>
          </p:grpSpPr>
          <p:sp>
            <p:nvSpPr>
              <p:cNvPr id="51" name="Блок-схема: процесс 50"/>
              <p:cNvSpPr/>
              <p:nvPr/>
            </p:nvSpPr>
            <p:spPr>
              <a:xfrm>
                <a:off x="2000980" y="1928313"/>
                <a:ext cx="428329" cy="78618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2" name="Блок-схема: процесс 51"/>
              <p:cNvSpPr/>
              <p:nvPr/>
            </p:nvSpPr>
            <p:spPr>
              <a:xfrm>
                <a:off x="2429309" y="1928313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  <p:grpSp>
          <p:nvGrpSpPr>
            <p:cNvPr id="48" name="Группа 55"/>
            <p:cNvGrpSpPr>
              <a:grpSpLocks/>
            </p:cNvGrpSpPr>
            <p:nvPr/>
          </p:nvGrpSpPr>
          <p:grpSpPr bwMode="auto">
            <a:xfrm>
              <a:off x="3143240" y="4643446"/>
              <a:ext cx="857256" cy="785818"/>
              <a:chOff x="2000232" y="1928802"/>
              <a:chExt cx="857256" cy="785818"/>
            </a:xfrm>
          </p:grpSpPr>
          <p:sp>
            <p:nvSpPr>
              <p:cNvPr id="49" name="Блок-схема: процесс 48"/>
              <p:cNvSpPr/>
              <p:nvPr/>
            </p:nvSpPr>
            <p:spPr>
              <a:xfrm>
                <a:off x="2000831" y="1929109"/>
                <a:ext cx="428329" cy="786185"/>
              </a:xfrm>
              <a:prstGeom prst="flowChartProcess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  <p:sp>
            <p:nvSpPr>
              <p:cNvPr id="50" name="Блок-схема: процесс 49"/>
              <p:cNvSpPr/>
              <p:nvPr/>
            </p:nvSpPr>
            <p:spPr>
              <a:xfrm>
                <a:off x="2429159" y="1929109"/>
                <a:ext cx="428329" cy="786185"/>
              </a:xfrm>
              <a:prstGeom prst="flowChartProcess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/>
              </a:p>
            </p:txBody>
          </p:sp>
        </p:grpSp>
      </p:grpSp>
      <p:sp>
        <p:nvSpPr>
          <p:cNvPr id="74" name="Прямоугольник 73"/>
          <p:cNvSpPr/>
          <p:nvPr/>
        </p:nvSpPr>
        <p:spPr bwMode="auto">
          <a:xfrm>
            <a:off x="5739766" y="3256916"/>
            <a:ext cx="1262062" cy="12382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5" name="Блок-схема: процесс 74"/>
          <p:cNvSpPr/>
          <p:nvPr/>
        </p:nvSpPr>
        <p:spPr bwMode="auto">
          <a:xfrm rot="10800000">
            <a:off x="5889625" y="3547110"/>
            <a:ext cx="412750" cy="70485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Блок-схема: процесс 76"/>
          <p:cNvSpPr/>
          <p:nvPr/>
        </p:nvSpPr>
        <p:spPr bwMode="auto">
          <a:xfrm rot="10800000">
            <a:off x="6316977" y="3544571"/>
            <a:ext cx="412750" cy="70485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78" name="Группа 58"/>
          <p:cNvGrpSpPr>
            <a:grpSpLocks/>
          </p:cNvGrpSpPr>
          <p:nvPr/>
        </p:nvGrpSpPr>
        <p:grpSpPr bwMode="auto">
          <a:xfrm>
            <a:off x="9989820" y="2078355"/>
            <a:ext cx="857250" cy="785812"/>
            <a:chOff x="2000232" y="1928802"/>
            <a:chExt cx="857256" cy="785818"/>
          </a:xfrm>
        </p:grpSpPr>
        <p:sp>
          <p:nvSpPr>
            <p:cNvPr id="79" name="Блок-схема: процесс 78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0" name="Блок-схема: процесс 79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1" name="Группа 64"/>
          <p:cNvGrpSpPr>
            <a:grpSpLocks/>
          </p:cNvGrpSpPr>
          <p:nvPr/>
        </p:nvGrpSpPr>
        <p:grpSpPr bwMode="auto">
          <a:xfrm rot="5400000">
            <a:off x="9989819" y="3187542"/>
            <a:ext cx="857250" cy="785813"/>
            <a:chOff x="2000232" y="1928802"/>
            <a:chExt cx="857256" cy="785818"/>
          </a:xfrm>
        </p:grpSpPr>
        <p:sp>
          <p:nvSpPr>
            <p:cNvPr id="82" name="Блок-схема: процесс 81"/>
            <p:cNvSpPr/>
            <p:nvPr/>
          </p:nvSpPr>
          <p:spPr>
            <a:xfrm>
              <a:off x="2000233" y="1928803"/>
              <a:ext cx="428628" cy="785818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3" name="Блок-схема: процесс 82"/>
            <p:cNvSpPr/>
            <p:nvPr/>
          </p:nvSpPr>
          <p:spPr>
            <a:xfrm>
              <a:off x="2428861" y="1928803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4" name="Группа 61"/>
          <p:cNvGrpSpPr>
            <a:grpSpLocks/>
          </p:cNvGrpSpPr>
          <p:nvPr/>
        </p:nvGrpSpPr>
        <p:grpSpPr bwMode="auto">
          <a:xfrm rot="10800000">
            <a:off x="9954100" y="4249421"/>
            <a:ext cx="857250" cy="785812"/>
            <a:chOff x="2000232" y="1928802"/>
            <a:chExt cx="857256" cy="785818"/>
          </a:xfrm>
        </p:grpSpPr>
        <p:sp>
          <p:nvSpPr>
            <p:cNvPr id="85" name="Блок-схема: процесс 84"/>
            <p:cNvSpPr/>
            <p:nvPr/>
          </p:nvSpPr>
          <p:spPr>
            <a:xfrm>
              <a:off x="2000232" y="1928802"/>
              <a:ext cx="428628" cy="785818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6" name="Блок-схема: процесс 85"/>
            <p:cNvSpPr/>
            <p:nvPr/>
          </p:nvSpPr>
          <p:spPr>
            <a:xfrm>
              <a:off x="2428860" y="1928802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pSp>
        <p:nvGrpSpPr>
          <p:cNvPr id="87" name="Группа 67"/>
          <p:cNvGrpSpPr>
            <a:grpSpLocks/>
          </p:cNvGrpSpPr>
          <p:nvPr/>
        </p:nvGrpSpPr>
        <p:grpSpPr bwMode="auto">
          <a:xfrm rot="-5400000">
            <a:off x="9996486" y="5335429"/>
            <a:ext cx="857250" cy="785812"/>
            <a:chOff x="2000232" y="1928802"/>
            <a:chExt cx="857256" cy="785818"/>
          </a:xfrm>
        </p:grpSpPr>
        <p:sp>
          <p:nvSpPr>
            <p:cNvPr id="88" name="Блок-схема: процесс 87"/>
            <p:cNvSpPr/>
            <p:nvPr/>
          </p:nvSpPr>
          <p:spPr>
            <a:xfrm>
              <a:off x="2000231" y="1928801"/>
              <a:ext cx="428628" cy="785818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9" name="Блок-схема: процесс 88"/>
            <p:cNvSpPr/>
            <p:nvPr/>
          </p:nvSpPr>
          <p:spPr>
            <a:xfrm>
              <a:off x="2428859" y="1928801"/>
              <a:ext cx="428628" cy="785818"/>
            </a:xfrm>
            <a:prstGeom prst="flowChartProcess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pic>
        <p:nvPicPr>
          <p:cNvPr id="76" name="Рисунок 75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6" y="1163955"/>
            <a:ext cx="3578860" cy="569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36203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85185E-6 L -0.43346 0.064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80" y="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rId3" action="ppaction://hlinksldjump"/>
          </p:cNvPr>
          <p:cNvSpPr/>
          <p:nvPr/>
        </p:nvSpPr>
        <p:spPr>
          <a:xfrm>
            <a:off x="530067" y="0"/>
            <a:ext cx="11278678" cy="98933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Посели числа в домики.                                                                  Только соблюдай знаки «    »  или «   »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122420" y="78581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8656320" y="907733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img.freeflagicons.com/thumb/home_icon/indonesia/indonesia_640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1120822" y="3665220"/>
            <a:ext cx="2240280" cy="2307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ятиугольник 4"/>
          <p:cNvSpPr/>
          <p:nvPr/>
        </p:nvSpPr>
        <p:spPr>
          <a:xfrm rot="10800000">
            <a:off x="3139440" y="5501640"/>
            <a:ext cx="6446520" cy="16764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3186" y="4604325"/>
            <a:ext cx="39661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0, 1, 2, 3, 4, 5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0" name="Половина рамки 9"/>
          <p:cNvSpPr/>
          <p:nvPr/>
        </p:nvSpPr>
        <p:spPr>
          <a:xfrm rot="19083167">
            <a:off x="3855719" y="4754661"/>
            <a:ext cx="533400" cy="570845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17826" y="42321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1</a:t>
            </a:r>
            <a:endParaRPr lang="ru-RU" sz="88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037032" y="49554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0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 rot="13209597">
            <a:off x="821037" y="3422867"/>
            <a:ext cx="1440051" cy="112889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оловина рамки 14"/>
          <p:cNvSpPr/>
          <p:nvPr/>
        </p:nvSpPr>
        <p:spPr>
          <a:xfrm rot="19083167">
            <a:off x="1873817" y="3109561"/>
            <a:ext cx="373015" cy="39434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06597" y="2845066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3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64465" y="20616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1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1522" y="20997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2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1828800" y="2541221"/>
            <a:ext cx="2682770" cy="17017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Половина рамки 19"/>
          <p:cNvSpPr/>
          <p:nvPr/>
        </p:nvSpPr>
        <p:spPr>
          <a:xfrm rot="18972845">
            <a:off x="3055128" y="1980364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04745" y="160842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4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89588" y="2025214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3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23" name="Пятиугольник 22"/>
          <p:cNvSpPr/>
          <p:nvPr/>
        </p:nvSpPr>
        <p:spPr>
          <a:xfrm>
            <a:off x="6046904" y="2708991"/>
            <a:ext cx="2959935" cy="1360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Половина рамки 23"/>
          <p:cNvSpPr/>
          <p:nvPr/>
        </p:nvSpPr>
        <p:spPr>
          <a:xfrm rot="18972845">
            <a:off x="7671418" y="2176786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938207" y="1771739"/>
            <a:ext cx="4484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6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547860" y="207009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4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578340" y="217449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</a:rPr>
              <a:t>5</a:t>
            </a:r>
            <a:endParaRPr lang="ru-RU" sz="5400" b="1" dirty="0">
              <a:ln w="9525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</a:endParaRPr>
          </a:p>
        </p:txBody>
      </p:sp>
      <p:sp>
        <p:nvSpPr>
          <p:cNvPr id="28" name="Половина рамки 27"/>
          <p:cNvSpPr/>
          <p:nvPr/>
        </p:nvSpPr>
        <p:spPr>
          <a:xfrm rot="18972845">
            <a:off x="9195418" y="671835"/>
            <a:ext cx="304196" cy="324541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9" name="Половина рамки 28"/>
          <p:cNvSpPr/>
          <p:nvPr/>
        </p:nvSpPr>
        <p:spPr>
          <a:xfrm rot="18972845" flipH="1" flipV="1">
            <a:off x="7215108" y="649142"/>
            <a:ext cx="256546" cy="311618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3920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7" grpId="0"/>
      <p:bldP spid="22" grpId="0"/>
      <p:bldP spid="21" grpId="0"/>
      <p:bldP spid="21" grpId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00188" y="1701805"/>
            <a:ext cx="4376932" cy="471638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6" name="Прямая соединительная линия 5"/>
          <p:cNvCxnSpPr>
            <a:stCxn id="5" idx="2"/>
            <a:endCxn id="5" idx="0"/>
          </p:cNvCxnSpPr>
          <p:nvPr/>
        </p:nvCxnSpPr>
        <p:spPr>
          <a:xfrm flipV="1">
            <a:off x="3688654" y="1701805"/>
            <a:ext cx="0" cy="471638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500188" y="3882872"/>
            <a:ext cx="4376933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>
            <a:hlinkClick r:id="rId3" action="ppaction://hlinksldjump"/>
          </p:cNvPr>
          <p:cNvSpPr/>
          <p:nvPr/>
        </p:nvSpPr>
        <p:spPr>
          <a:xfrm>
            <a:off x="1500188" y="214313"/>
            <a:ext cx="9396412" cy="5715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квадратов ты видишь?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9358398" y="1240140"/>
            <a:ext cx="1214446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2</a:t>
            </a:r>
          </a:p>
        </p:txBody>
      </p:sp>
      <p:sp>
        <p:nvSpPr>
          <p:cNvPr id="17" name="Прямоугольник 16"/>
          <p:cNvSpPr/>
          <p:nvPr/>
        </p:nvSpPr>
        <p:spPr>
          <a:xfrm flipH="1">
            <a:off x="10282988" y="4326313"/>
            <a:ext cx="115503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796463" y="4326313"/>
            <a:ext cx="1764631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8550441" y="2617797"/>
            <a:ext cx="1909011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9860102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" y="2606040"/>
            <a:ext cx="7787640" cy="3581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50520" y="2606040"/>
            <a:ext cx="7787640" cy="358140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Скругленный прямоугольник 20">
            <a:hlinkClick r:id="rId3" action="ppaction://hlinksldjump"/>
          </p:cNvPr>
          <p:cNvSpPr/>
          <p:nvPr/>
        </p:nvSpPr>
        <p:spPr>
          <a:xfrm>
            <a:off x="1323725" y="196216"/>
            <a:ext cx="9396412" cy="571500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треугольников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 видишь?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03571" y="1123295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3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181802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052033" y="785813"/>
            <a:ext cx="75693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5</a:t>
            </a:r>
            <a:endParaRPr lang="ru-RU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76309" y="1356360"/>
            <a:ext cx="86041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530" y="980561"/>
            <a:ext cx="3578860" cy="569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240716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4">
            <a:hlinkClick r:id="rId3" action="ppaction://hlinksldjump"/>
          </p:cNvPr>
          <p:cNvSpPr>
            <a:spLocks noGrp="1"/>
          </p:cNvSpPr>
          <p:nvPr>
            <p:ph type="title"/>
          </p:nvPr>
        </p:nvSpPr>
        <p:spPr>
          <a:xfrm>
            <a:off x="1370437" y="104328"/>
            <a:ext cx="8778240" cy="77787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Состав чисел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4084320"/>
            <a:ext cx="1874520" cy="2438400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5" idx="0"/>
            <a:endCxn id="5" idx="2"/>
          </p:cNvCxnSpPr>
          <p:nvPr/>
        </p:nvCxnSpPr>
        <p:spPr>
          <a:xfrm>
            <a:off x="1242060" y="4084320"/>
            <a:ext cx="0" cy="243840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04800" y="495300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04800" y="5806440"/>
            <a:ext cx="187452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Равнобедренный треугольник 10"/>
          <p:cNvSpPr/>
          <p:nvPr/>
        </p:nvSpPr>
        <p:spPr>
          <a:xfrm>
            <a:off x="259079" y="2620238"/>
            <a:ext cx="19659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974198" y="312604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71599" y="489704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3879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8215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84519" y="56482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98" y="486563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70437" y="39807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520440" y="2453640"/>
            <a:ext cx="2316480" cy="4092863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>
            <a:endCxn id="22" idx="2"/>
          </p:cNvCxnSpPr>
          <p:nvPr/>
        </p:nvCxnSpPr>
        <p:spPr>
          <a:xfrm>
            <a:off x="4671060" y="2465725"/>
            <a:ext cx="7620" cy="408077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3520440" y="3307080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20440" y="4079855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3512820" y="4865638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12820" y="5655886"/>
            <a:ext cx="231648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Равнобедренный треугольник 31"/>
          <p:cNvSpPr/>
          <p:nvPr/>
        </p:nvSpPr>
        <p:spPr>
          <a:xfrm>
            <a:off x="3520440" y="974050"/>
            <a:ext cx="2308860" cy="1463040"/>
          </a:xfrm>
          <a:prstGeom prst="triangle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403198" y="135189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7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755499" y="240148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1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906119" y="322287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07678" y="402967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784815" y="4759614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32639" y="565588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938921" y="562692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2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4890877" y="483384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3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467" y="399472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4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778103" y="314147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5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984386" y="240976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6</a:t>
            </a:r>
            <a:endParaRPr lang="ru-RU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8" y="974050"/>
            <a:ext cx="3578860" cy="5694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184398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37" grpId="0"/>
      <p:bldP spid="39" grpId="0"/>
      <p:bldP spid="41" grpId="0"/>
      <p:bldP spid="42" grpId="0"/>
      <p:bldP spid="43" grpId="0"/>
    </p:bldLst>
  </p:timing>
</p:sld>
</file>

<file path=ppt/theme/theme1.xml><?xml version="1.0" encoding="utf-8"?>
<a:theme xmlns:a="http://schemas.openxmlformats.org/drawingml/2006/main" name="Тема Office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каймленный край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</TotalTime>
  <Words>139</Words>
  <Application>Microsoft Office PowerPoint</Application>
  <PresentationFormat>Произвольный</PresentationFormat>
  <Paragraphs>76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Найди недостающую фигуру</vt:lpstr>
      <vt:lpstr>Найди недостающую фигуру</vt:lpstr>
      <vt:lpstr>Найди недостающую фигуру</vt:lpstr>
      <vt:lpstr>Слайд 6</vt:lpstr>
      <vt:lpstr>Слайд 7</vt:lpstr>
      <vt:lpstr>Слайд 8</vt:lpstr>
      <vt:lpstr>Состав чисел</vt:lpstr>
      <vt:lpstr>Продолжи  бусы, чтобы получился ряд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 с феей Динь-Динь</dc:title>
  <dc:creator>Светлана Лукьянова</dc:creator>
  <cp:lastModifiedBy>HP</cp:lastModifiedBy>
  <cp:revision>41</cp:revision>
  <dcterms:created xsi:type="dcterms:W3CDTF">2015-09-02T12:21:49Z</dcterms:created>
  <dcterms:modified xsi:type="dcterms:W3CDTF">2022-11-01T12:37:13Z</dcterms:modified>
</cp:coreProperties>
</file>