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«Путешествие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в мир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предметов» 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s://www.lanirafashion.ru/images/img_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3025794" cy="3816424"/>
          </a:xfrm>
          <a:prstGeom prst="rect">
            <a:avLst/>
          </a:prstGeom>
          <a:noFill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3419872" y="4941168"/>
            <a:ext cx="5724128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Воспитатель – Губина В.Н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0" y="738242"/>
            <a:ext cx="7620125" cy="571509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75656" y="4437112"/>
            <a:ext cx="1584175" cy="1368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3789040"/>
            <a:ext cx="16561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2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ad/0008a7b4-bf6e695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787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81" y="2829322"/>
            <a:ext cx="2569468" cy="2569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35"/>
            <a:ext cx="2743944" cy="2743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0" y="4066697"/>
            <a:ext cx="3972836" cy="2361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67" y="4077072"/>
            <a:ext cx="5485715" cy="306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40" y="1364046"/>
            <a:ext cx="2267387" cy="22673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015" y="3180628"/>
            <a:ext cx="35311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Предметы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9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582903" cy="4437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2" y="15668"/>
            <a:ext cx="3429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49080"/>
            <a:ext cx="2281436" cy="2281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2096"/>
            <a:ext cx="1283196" cy="322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3083258" cy="3083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126617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18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1330"/>
            <a:ext cx="2471936" cy="24719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744416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00" y="2852936"/>
            <a:ext cx="3793604" cy="3793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3610308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38" y="3789040"/>
            <a:ext cx="2209428" cy="22094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3157285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0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197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6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4248472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1" y="4941168"/>
            <a:ext cx="4207794" cy="1642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39378"/>
            <a:ext cx="2857500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369546" cy="23695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201414"/>
            <a:ext cx="4740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Радиоприборы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3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" y="1891293"/>
            <a:ext cx="2191807" cy="5157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1"/>
            <a:ext cx="3858685" cy="3858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3645024"/>
            <a:ext cx="3212976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2787058" cy="27870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8834" y="4774458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Осветительные приборы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5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38415"/>
            <a:ext cx="2736304" cy="2030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42" y="2280545"/>
            <a:ext cx="2697250" cy="269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2952328" cy="2952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8" y="3286231"/>
            <a:ext cx="3383129" cy="3383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4" y="621935"/>
            <a:ext cx="2664296" cy="2664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160270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Бытовые электроприборы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17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предмет расскажет о себе</dc:title>
  <dc:creator>DELL</dc:creator>
  <cp:lastModifiedBy>User</cp:lastModifiedBy>
  <cp:revision>20</cp:revision>
  <dcterms:created xsi:type="dcterms:W3CDTF">2018-10-15T17:02:22Z</dcterms:created>
  <dcterms:modified xsi:type="dcterms:W3CDTF">2020-12-06T09:16:47Z</dcterms:modified>
</cp:coreProperties>
</file>